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Bebas Neue"/>
      <p:regular r:id="rId45"/>
    </p:embeddedFont>
    <p:embeddedFont>
      <p:font typeface="Poppins Medium"/>
      <p:regular r:id="rId46"/>
      <p:bold r:id="rId47"/>
      <p:italic r:id="rId48"/>
      <p:boldItalic r:id="rId49"/>
    </p:embeddedFont>
    <p:embeddedFont>
      <p:font typeface="Poppins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PoppinsMedium-regular.fntdata"/><Relationship Id="rId45" Type="http://schemas.openxmlformats.org/officeDocument/2006/relationships/font" Target="fonts/Bebas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Medium-italic.fntdata"/><Relationship Id="rId47" Type="http://schemas.openxmlformats.org/officeDocument/2006/relationships/font" Target="fonts/PoppinsMedium-bold.fntdata"/><Relationship Id="rId49" Type="http://schemas.openxmlformats.org/officeDocument/2006/relationships/font" Target="fonts/Poppi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-regular.fntdata"/><Relationship Id="rId36" Type="http://schemas.openxmlformats.org/officeDocument/2006/relationships/slide" Target="slides/slide32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oppinsSemiBold-bold.fntdata"/><Relationship Id="rId50" Type="http://schemas.openxmlformats.org/officeDocument/2006/relationships/font" Target="fonts/PoppinsSemiBold-regular.fntdata"/><Relationship Id="rId53" Type="http://schemas.openxmlformats.org/officeDocument/2006/relationships/font" Target="fonts/PoppinsSemiBold-boldItalic.fntdata"/><Relationship Id="rId52" Type="http://schemas.openxmlformats.org/officeDocument/2006/relationships/font" Target="fonts/PoppinsSemiBol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880bcb85c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2880bcb85c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4628062f5e59b9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44628062f5e59b9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62412fede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62412fede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62412fede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62412fede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62412fede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62412fede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62412fede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62412fede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62412fede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262412fede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44628062f5e59b9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44628062f5e59b9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62412fede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262412fede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62412fede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62412fede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262412fede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262412fede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880bcb85c6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880bcb85c6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44628062f5e59b9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44628062f5e59b9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62412fede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262412fede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62412fede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62412fede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262412fede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262412fede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62412fede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62412fede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62412fede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262412fede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62412fede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62412fede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62412fede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262412fede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62412fede2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262412fede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62412fede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62412fede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8a0eaa150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8a0eaa150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262412fede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262412fede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62412fede2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62412fede2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62412fede2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262412fede2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44628062f5e59b9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44628062f5e59b9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62412fede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62412fede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62412fede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62412fed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62412fede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262412fede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62412fede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262412fede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62412fede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262412fede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295550" y="2437150"/>
            <a:ext cx="631500" cy="721150"/>
            <a:chOff x="6533825" y="4313425"/>
            <a:chExt cx="631500" cy="721150"/>
          </a:xfrm>
        </p:grpSpPr>
        <p:sp>
          <p:nvSpPr>
            <p:cNvPr id="10" name="Google Shape;10;p2"/>
            <p:cNvSpPr/>
            <p:nvPr/>
          </p:nvSpPr>
          <p:spPr>
            <a:xfrm>
              <a:off x="6965450" y="49783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965450" y="4811900"/>
              <a:ext cx="56250" cy="56275"/>
            </a:xfrm>
            <a:custGeom>
              <a:rect b="b" l="l" r="r" t="t"/>
              <a:pathLst>
                <a:path extrusionOk="0" h="2251" w="225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965450" y="46462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965450" y="44798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65450" y="43134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21825" y="49783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21825" y="4811900"/>
              <a:ext cx="55500" cy="56275"/>
            </a:xfrm>
            <a:custGeom>
              <a:rect b="b" l="l" r="r" t="t"/>
              <a:pathLst>
                <a:path extrusionOk="0" h="2251" w="222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21825" y="46462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1825" y="44798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21825" y="43134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09825" y="49783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109825" y="4811900"/>
              <a:ext cx="55500" cy="56275"/>
            </a:xfrm>
            <a:custGeom>
              <a:rect b="b" l="l" r="r" t="t"/>
              <a:pathLst>
                <a:path extrusionOk="0" h="2251" w="222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109825" y="46462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9825" y="44798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09825" y="43134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677450" y="49783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677450" y="4811900"/>
              <a:ext cx="56250" cy="56275"/>
            </a:xfrm>
            <a:custGeom>
              <a:rect b="b" l="l" r="r" t="t"/>
              <a:pathLst>
                <a:path extrusionOk="0" h="2251" w="225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677450" y="46462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77450" y="44798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77450" y="43134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533825" y="49783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3825" y="4811900"/>
              <a:ext cx="55500" cy="56275"/>
            </a:xfrm>
            <a:custGeom>
              <a:rect b="b" l="l" r="r" t="t"/>
              <a:pathLst>
                <a:path extrusionOk="0" h="2251" w="222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33825" y="46462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33825" y="44798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533825" y="43134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7271250" y="3754850"/>
            <a:ext cx="3382300" cy="1993950"/>
            <a:chOff x="1317925" y="2802775"/>
            <a:chExt cx="3382300" cy="1993950"/>
          </a:xfrm>
        </p:grpSpPr>
        <p:sp>
          <p:nvSpPr>
            <p:cNvPr id="36" name="Google Shape;36;p2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flipH="1">
            <a:off x="2244842" y="4599425"/>
            <a:ext cx="4489475" cy="193775"/>
            <a:chOff x="1784500" y="1867350"/>
            <a:chExt cx="4489475" cy="193775"/>
          </a:xfrm>
        </p:grpSpPr>
        <p:sp>
          <p:nvSpPr>
            <p:cNvPr id="49" name="Google Shape;49;p2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2328517" y="345725"/>
            <a:ext cx="4489475" cy="193775"/>
            <a:chOff x="1784500" y="1867350"/>
            <a:chExt cx="4489475" cy="193775"/>
          </a:xfrm>
        </p:grpSpPr>
        <p:sp>
          <p:nvSpPr>
            <p:cNvPr id="53" name="Google Shape;53;p2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2"/>
          <p:cNvSpPr txBox="1"/>
          <p:nvPr>
            <p:ph type="ctrTitle"/>
          </p:nvPr>
        </p:nvSpPr>
        <p:spPr>
          <a:xfrm>
            <a:off x="1986225" y="1251900"/>
            <a:ext cx="5174100" cy="21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2"/>
          <p:cNvSpPr txBox="1"/>
          <p:nvPr>
            <p:ph idx="1" type="subTitle"/>
          </p:nvPr>
        </p:nvSpPr>
        <p:spPr>
          <a:xfrm>
            <a:off x="1986214" y="3423425"/>
            <a:ext cx="51741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/>
          <p:nvPr>
            <p:ph hasCustomPrompt="1" type="title"/>
          </p:nvPr>
        </p:nvSpPr>
        <p:spPr>
          <a:xfrm>
            <a:off x="2074200" y="1683488"/>
            <a:ext cx="4995600" cy="13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9" name="Google Shape;279;p11"/>
          <p:cNvSpPr txBox="1"/>
          <p:nvPr>
            <p:ph idx="1" type="subTitle"/>
          </p:nvPr>
        </p:nvSpPr>
        <p:spPr>
          <a:xfrm>
            <a:off x="2074200" y="3042413"/>
            <a:ext cx="49956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80" name="Google Shape;280;p11"/>
          <p:cNvGrpSpPr/>
          <p:nvPr/>
        </p:nvGrpSpPr>
        <p:grpSpPr>
          <a:xfrm flipH="1">
            <a:off x="7692469" y="-505328"/>
            <a:ext cx="1895833" cy="1895866"/>
            <a:chOff x="3835450" y="-252000"/>
            <a:chExt cx="1445325" cy="1445350"/>
          </a:xfrm>
        </p:grpSpPr>
        <p:sp>
          <p:nvSpPr>
            <p:cNvPr id="281" name="Google Shape;281;p11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 flipH="1">
            <a:off x="-1466486" y="3754850"/>
            <a:ext cx="3382300" cy="1993950"/>
            <a:chOff x="1317925" y="2802775"/>
            <a:chExt cx="3382300" cy="1993950"/>
          </a:xfrm>
        </p:grpSpPr>
        <p:sp>
          <p:nvSpPr>
            <p:cNvPr id="287" name="Google Shape;287;p11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11"/>
          <p:cNvGrpSpPr/>
          <p:nvPr/>
        </p:nvGrpSpPr>
        <p:grpSpPr>
          <a:xfrm flipH="1">
            <a:off x="7862264" y="2736279"/>
            <a:ext cx="2791286" cy="2599651"/>
            <a:chOff x="-1466486" y="2736279"/>
            <a:chExt cx="2791286" cy="2599651"/>
          </a:xfrm>
        </p:grpSpPr>
        <p:sp>
          <p:nvSpPr>
            <p:cNvPr id="300" name="Google Shape;300;p11"/>
            <p:cNvSpPr/>
            <p:nvPr/>
          </p:nvSpPr>
          <p:spPr>
            <a:xfrm>
              <a:off x="-1466486" y="2736279"/>
              <a:ext cx="2599651" cy="2599651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11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302" name="Google Shape;302;p11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rect b="b" l="l" r="r" t="t"/>
                <a:pathLst>
                  <a:path extrusionOk="0" h="6658" w="6688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rect b="b" l="l" r="r" t="t"/>
                <a:pathLst>
                  <a:path extrusionOk="0" fill="none" h="14621" w="14652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23325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/>
          <p:nvPr/>
        </p:nvSpPr>
        <p:spPr>
          <a:xfrm>
            <a:off x="4" y="4649350"/>
            <a:ext cx="3447249" cy="494158"/>
          </a:xfrm>
          <a:custGeom>
            <a:rect b="b" l="l" r="r" t="t"/>
            <a:pathLst>
              <a:path extrusionOk="0" h="15503" w="108149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13"/>
          <p:cNvGrpSpPr/>
          <p:nvPr/>
        </p:nvGrpSpPr>
        <p:grpSpPr>
          <a:xfrm>
            <a:off x="8430750" y="407034"/>
            <a:ext cx="2691676" cy="2691631"/>
            <a:chOff x="5165750" y="-1146341"/>
            <a:chExt cx="2691676" cy="2691631"/>
          </a:xfrm>
        </p:grpSpPr>
        <p:sp>
          <p:nvSpPr>
            <p:cNvPr id="308" name="Google Shape;308;p13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13"/>
          <p:cNvGrpSpPr/>
          <p:nvPr/>
        </p:nvGrpSpPr>
        <p:grpSpPr>
          <a:xfrm>
            <a:off x="5640400" y="4828856"/>
            <a:ext cx="2790375" cy="64975"/>
            <a:chOff x="5954300" y="4334988"/>
            <a:chExt cx="2790375" cy="64975"/>
          </a:xfrm>
        </p:grpSpPr>
        <p:sp>
          <p:nvSpPr>
            <p:cNvPr id="318" name="Google Shape;318;p13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3"/>
          <p:cNvGrpSpPr/>
          <p:nvPr/>
        </p:nvGrpSpPr>
        <p:grpSpPr>
          <a:xfrm>
            <a:off x="-319052" y="-320208"/>
            <a:ext cx="1604419" cy="1604360"/>
            <a:chOff x="-74975" y="157600"/>
            <a:chExt cx="1604419" cy="1604360"/>
          </a:xfrm>
        </p:grpSpPr>
        <p:sp>
          <p:nvSpPr>
            <p:cNvPr id="339" name="Google Shape;339;p13"/>
            <p:cNvSpPr/>
            <p:nvPr/>
          </p:nvSpPr>
          <p:spPr>
            <a:xfrm>
              <a:off x="399627" y="632159"/>
              <a:ext cx="1129817" cy="1129801"/>
            </a:xfrm>
            <a:custGeom>
              <a:rect b="b" l="l" r="r" t="t"/>
              <a:pathLst>
                <a:path extrusionOk="0" h="70305" w="70306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213025" y="44557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55275" y="38782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98300" y="330850"/>
              <a:ext cx="757625" cy="757625"/>
            </a:xfrm>
            <a:custGeom>
              <a:rect b="b" l="l" r="r" t="t"/>
              <a:pathLst>
                <a:path extrusionOk="0" fill="none" h="30305" w="30305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40550" y="2731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-17200" y="215350"/>
              <a:ext cx="758375" cy="758375"/>
            </a:xfrm>
            <a:custGeom>
              <a:rect b="b" l="l" r="r" t="t"/>
              <a:pathLst>
                <a:path extrusionOk="0" fill="none" h="30335" w="30335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-74975" y="1576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fill="none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3"/>
          <p:cNvSpPr txBox="1"/>
          <p:nvPr>
            <p:ph hasCustomPrompt="1" type="title"/>
          </p:nvPr>
        </p:nvSpPr>
        <p:spPr>
          <a:xfrm>
            <a:off x="713237" y="1643098"/>
            <a:ext cx="9165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/>
          <p:nvPr>
            <p:ph idx="1" type="subTitle"/>
          </p:nvPr>
        </p:nvSpPr>
        <p:spPr>
          <a:xfrm>
            <a:off x="1627650" y="1916787"/>
            <a:ext cx="2109600" cy="6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13"/>
          <p:cNvSpPr txBox="1"/>
          <p:nvPr>
            <p:ph hasCustomPrompt="1" idx="2" type="title"/>
          </p:nvPr>
        </p:nvSpPr>
        <p:spPr>
          <a:xfrm>
            <a:off x="4064061" y="1643098"/>
            <a:ext cx="9165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/>
          <p:nvPr>
            <p:ph idx="3" type="subTitle"/>
          </p:nvPr>
        </p:nvSpPr>
        <p:spPr>
          <a:xfrm>
            <a:off x="4978460" y="1916787"/>
            <a:ext cx="2109600" cy="6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13"/>
          <p:cNvSpPr txBox="1"/>
          <p:nvPr>
            <p:ph hasCustomPrompt="1" idx="4" type="title"/>
          </p:nvPr>
        </p:nvSpPr>
        <p:spPr>
          <a:xfrm>
            <a:off x="2055937" y="3136035"/>
            <a:ext cx="9165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" name="Google Shape;353;p13"/>
          <p:cNvSpPr txBox="1"/>
          <p:nvPr>
            <p:ph idx="5" type="subTitle"/>
          </p:nvPr>
        </p:nvSpPr>
        <p:spPr>
          <a:xfrm>
            <a:off x="2970350" y="3414200"/>
            <a:ext cx="2109600" cy="6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13"/>
          <p:cNvSpPr txBox="1"/>
          <p:nvPr>
            <p:ph hasCustomPrompt="1" idx="6" type="title"/>
          </p:nvPr>
        </p:nvSpPr>
        <p:spPr>
          <a:xfrm>
            <a:off x="5406761" y="3136035"/>
            <a:ext cx="9165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/>
          <p:nvPr>
            <p:ph idx="7" type="subTitle"/>
          </p:nvPr>
        </p:nvSpPr>
        <p:spPr>
          <a:xfrm>
            <a:off x="6321160" y="3414200"/>
            <a:ext cx="2109600" cy="6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13"/>
          <p:cNvSpPr txBox="1"/>
          <p:nvPr>
            <p:ph idx="8" type="subTitle"/>
          </p:nvPr>
        </p:nvSpPr>
        <p:spPr>
          <a:xfrm>
            <a:off x="1627650" y="1565638"/>
            <a:ext cx="2109600" cy="49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7" name="Google Shape;357;p13"/>
          <p:cNvSpPr txBox="1"/>
          <p:nvPr>
            <p:ph idx="9" type="subTitle"/>
          </p:nvPr>
        </p:nvSpPr>
        <p:spPr>
          <a:xfrm>
            <a:off x="4978476" y="1565638"/>
            <a:ext cx="2109600" cy="49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" name="Google Shape;358;p13"/>
          <p:cNvSpPr txBox="1"/>
          <p:nvPr>
            <p:ph idx="13" type="subTitle"/>
          </p:nvPr>
        </p:nvSpPr>
        <p:spPr>
          <a:xfrm>
            <a:off x="2970350" y="3058449"/>
            <a:ext cx="2109600" cy="49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13"/>
          <p:cNvSpPr txBox="1"/>
          <p:nvPr>
            <p:ph idx="14" type="subTitle"/>
          </p:nvPr>
        </p:nvSpPr>
        <p:spPr>
          <a:xfrm>
            <a:off x="6321176" y="3058449"/>
            <a:ext cx="2109600" cy="49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13"/>
          <p:cNvSpPr txBox="1"/>
          <p:nvPr>
            <p:ph idx="15"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"/>
          <p:cNvSpPr txBox="1"/>
          <p:nvPr>
            <p:ph type="title"/>
          </p:nvPr>
        </p:nvSpPr>
        <p:spPr>
          <a:xfrm>
            <a:off x="715100" y="3066000"/>
            <a:ext cx="5827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3" name="Google Shape;363;p14"/>
          <p:cNvSpPr txBox="1"/>
          <p:nvPr>
            <p:ph idx="1" type="subTitle"/>
          </p:nvPr>
        </p:nvSpPr>
        <p:spPr>
          <a:xfrm>
            <a:off x="715100" y="1428137"/>
            <a:ext cx="5827500" cy="14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4" name="Google Shape;364;p14"/>
          <p:cNvSpPr/>
          <p:nvPr/>
        </p:nvSpPr>
        <p:spPr>
          <a:xfrm>
            <a:off x="4" y="4649350"/>
            <a:ext cx="3447249" cy="494158"/>
          </a:xfrm>
          <a:custGeom>
            <a:rect b="b" l="l" r="r" t="t"/>
            <a:pathLst>
              <a:path extrusionOk="0" h="15503" w="108149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14"/>
          <p:cNvGrpSpPr/>
          <p:nvPr/>
        </p:nvGrpSpPr>
        <p:grpSpPr>
          <a:xfrm>
            <a:off x="7084938" y="3253609"/>
            <a:ext cx="2691676" cy="2691631"/>
            <a:chOff x="5165750" y="-1146341"/>
            <a:chExt cx="2691676" cy="2691631"/>
          </a:xfrm>
        </p:grpSpPr>
        <p:sp>
          <p:nvSpPr>
            <p:cNvPr id="366" name="Google Shape;366;p14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14"/>
          <p:cNvGrpSpPr/>
          <p:nvPr/>
        </p:nvGrpSpPr>
        <p:grpSpPr>
          <a:xfrm>
            <a:off x="3176813" y="507006"/>
            <a:ext cx="2790375" cy="64975"/>
            <a:chOff x="5954300" y="4334988"/>
            <a:chExt cx="2790375" cy="64975"/>
          </a:xfrm>
        </p:grpSpPr>
        <p:sp>
          <p:nvSpPr>
            <p:cNvPr id="376" name="Google Shape;376;p14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 txBox="1"/>
          <p:nvPr>
            <p:ph idx="1" type="subTitle"/>
          </p:nvPr>
        </p:nvSpPr>
        <p:spPr>
          <a:xfrm>
            <a:off x="872100" y="2790875"/>
            <a:ext cx="43596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15"/>
          <p:cNvSpPr txBox="1"/>
          <p:nvPr>
            <p:ph type="title"/>
          </p:nvPr>
        </p:nvSpPr>
        <p:spPr>
          <a:xfrm>
            <a:off x="872100" y="1370375"/>
            <a:ext cx="43596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99" name="Google Shape;399;p15"/>
          <p:cNvGrpSpPr/>
          <p:nvPr/>
        </p:nvGrpSpPr>
        <p:grpSpPr>
          <a:xfrm>
            <a:off x="872100" y="4492283"/>
            <a:ext cx="1351125" cy="232319"/>
            <a:chOff x="5486725" y="543869"/>
            <a:chExt cx="1351125" cy="232319"/>
          </a:xfrm>
        </p:grpSpPr>
        <p:sp>
          <p:nvSpPr>
            <p:cNvPr id="400" name="Google Shape;400;p15"/>
            <p:cNvSpPr/>
            <p:nvPr/>
          </p:nvSpPr>
          <p:spPr>
            <a:xfrm>
              <a:off x="6637975" y="7112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918350" y="71993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918350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6637975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6494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774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774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494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6782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6062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062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6782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6349975" y="7112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630350" y="71993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630350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6349975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6206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5486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5486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6206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16"/>
          <p:cNvGrpSpPr/>
          <p:nvPr/>
        </p:nvGrpSpPr>
        <p:grpSpPr>
          <a:xfrm>
            <a:off x="-319052" y="-320208"/>
            <a:ext cx="1604419" cy="1604360"/>
            <a:chOff x="-74975" y="157600"/>
            <a:chExt cx="1604419" cy="1604360"/>
          </a:xfrm>
        </p:grpSpPr>
        <p:sp>
          <p:nvSpPr>
            <p:cNvPr id="422" name="Google Shape;422;p16"/>
            <p:cNvSpPr/>
            <p:nvPr/>
          </p:nvSpPr>
          <p:spPr>
            <a:xfrm>
              <a:off x="399627" y="632159"/>
              <a:ext cx="1129817" cy="1129801"/>
            </a:xfrm>
            <a:custGeom>
              <a:rect b="b" l="l" r="r" t="t"/>
              <a:pathLst>
                <a:path extrusionOk="0" h="70305" w="70306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213025" y="44557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55275" y="38782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98300" y="330850"/>
              <a:ext cx="757625" cy="757625"/>
            </a:xfrm>
            <a:custGeom>
              <a:rect b="b" l="l" r="r" t="t"/>
              <a:pathLst>
                <a:path extrusionOk="0" fill="none" h="30305" w="30305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40550" y="2731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-17200" y="215350"/>
              <a:ext cx="758375" cy="758375"/>
            </a:xfrm>
            <a:custGeom>
              <a:rect b="b" l="l" r="r" t="t"/>
              <a:pathLst>
                <a:path extrusionOk="0" fill="none" h="30335" w="30335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-74975" y="1576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fill="none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16"/>
          <p:cNvGrpSpPr/>
          <p:nvPr/>
        </p:nvGrpSpPr>
        <p:grpSpPr>
          <a:xfrm>
            <a:off x="8430774" y="-327975"/>
            <a:ext cx="1734954" cy="1734954"/>
            <a:chOff x="6340050" y="754850"/>
            <a:chExt cx="1595800" cy="1595800"/>
          </a:xfrm>
        </p:grpSpPr>
        <p:sp>
          <p:nvSpPr>
            <p:cNvPr id="432" name="Google Shape;432;p16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16"/>
          <p:cNvGrpSpPr/>
          <p:nvPr/>
        </p:nvGrpSpPr>
        <p:grpSpPr>
          <a:xfrm>
            <a:off x="5274346" y="4599424"/>
            <a:ext cx="1351125" cy="232319"/>
            <a:chOff x="5486725" y="543869"/>
            <a:chExt cx="1351125" cy="232319"/>
          </a:xfrm>
        </p:grpSpPr>
        <p:sp>
          <p:nvSpPr>
            <p:cNvPr id="436" name="Google Shape;436;p16"/>
            <p:cNvSpPr/>
            <p:nvPr/>
          </p:nvSpPr>
          <p:spPr>
            <a:xfrm>
              <a:off x="6637975" y="7112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5918350" y="71993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5918350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6637975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6494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5774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5774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6494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6782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6062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6062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6782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6349975" y="7112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5630350" y="71993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5630350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6349975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6206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5486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5486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6206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16"/>
          <p:cNvSpPr txBox="1"/>
          <p:nvPr>
            <p:ph idx="1" type="subTitle"/>
          </p:nvPr>
        </p:nvSpPr>
        <p:spPr>
          <a:xfrm>
            <a:off x="5200175" y="2992488"/>
            <a:ext cx="29367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16"/>
          <p:cNvSpPr txBox="1"/>
          <p:nvPr>
            <p:ph type="title"/>
          </p:nvPr>
        </p:nvSpPr>
        <p:spPr>
          <a:xfrm>
            <a:off x="5200175" y="1003813"/>
            <a:ext cx="2936700" cy="19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8" name="Google Shape;458;p16"/>
          <p:cNvSpPr/>
          <p:nvPr>
            <p:ph idx="2" type="pic"/>
          </p:nvPr>
        </p:nvSpPr>
        <p:spPr>
          <a:xfrm>
            <a:off x="713225" y="670650"/>
            <a:ext cx="3612000" cy="380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7"/>
          <p:cNvSpPr txBox="1"/>
          <p:nvPr>
            <p:ph idx="1" type="subTitle"/>
          </p:nvPr>
        </p:nvSpPr>
        <p:spPr>
          <a:xfrm>
            <a:off x="1146994" y="2534112"/>
            <a:ext cx="28950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17"/>
          <p:cNvSpPr txBox="1"/>
          <p:nvPr>
            <p:ph type="title"/>
          </p:nvPr>
        </p:nvSpPr>
        <p:spPr>
          <a:xfrm>
            <a:off x="1146994" y="1468798"/>
            <a:ext cx="2895000" cy="10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2" name="Google Shape;462;p17"/>
          <p:cNvSpPr/>
          <p:nvPr/>
        </p:nvSpPr>
        <p:spPr>
          <a:xfrm>
            <a:off x="4" y="4649350"/>
            <a:ext cx="3447249" cy="494158"/>
          </a:xfrm>
          <a:custGeom>
            <a:rect b="b" l="l" r="r" t="t"/>
            <a:pathLst>
              <a:path extrusionOk="0" h="15503" w="108149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17"/>
          <p:cNvGrpSpPr/>
          <p:nvPr/>
        </p:nvGrpSpPr>
        <p:grpSpPr>
          <a:xfrm>
            <a:off x="8430750" y="407034"/>
            <a:ext cx="2691676" cy="2691631"/>
            <a:chOff x="5165750" y="-1146341"/>
            <a:chExt cx="2691676" cy="2691631"/>
          </a:xfrm>
        </p:grpSpPr>
        <p:sp>
          <p:nvSpPr>
            <p:cNvPr id="464" name="Google Shape;464;p17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>
            <a:off x="5640400" y="4828856"/>
            <a:ext cx="2790375" cy="64975"/>
            <a:chOff x="5954300" y="4334988"/>
            <a:chExt cx="2790375" cy="64975"/>
          </a:xfrm>
        </p:grpSpPr>
        <p:sp>
          <p:nvSpPr>
            <p:cNvPr id="474" name="Google Shape;474;p17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17"/>
          <p:cNvGrpSpPr/>
          <p:nvPr/>
        </p:nvGrpSpPr>
        <p:grpSpPr>
          <a:xfrm>
            <a:off x="-319052" y="-320208"/>
            <a:ext cx="1604419" cy="1604360"/>
            <a:chOff x="-74975" y="157600"/>
            <a:chExt cx="1604419" cy="1604360"/>
          </a:xfrm>
        </p:grpSpPr>
        <p:sp>
          <p:nvSpPr>
            <p:cNvPr id="495" name="Google Shape;495;p17"/>
            <p:cNvSpPr/>
            <p:nvPr/>
          </p:nvSpPr>
          <p:spPr>
            <a:xfrm>
              <a:off x="399627" y="632159"/>
              <a:ext cx="1129817" cy="1129801"/>
            </a:xfrm>
            <a:custGeom>
              <a:rect b="b" l="l" r="r" t="t"/>
              <a:pathLst>
                <a:path extrusionOk="0" h="70305" w="70306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213025" y="44557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155275" y="38782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98300" y="330850"/>
              <a:ext cx="757625" cy="757625"/>
            </a:xfrm>
            <a:custGeom>
              <a:rect b="b" l="l" r="r" t="t"/>
              <a:pathLst>
                <a:path extrusionOk="0" fill="none" h="30305" w="30305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40550" y="2731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-17200" y="215350"/>
              <a:ext cx="758375" cy="758375"/>
            </a:xfrm>
            <a:custGeom>
              <a:rect b="b" l="l" r="r" t="t"/>
              <a:pathLst>
                <a:path extrusionOk="0" fill="none" h="30335" w="30335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-74975" y="1576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fill="none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8"/>
          <p:cNvSpPr txBox="1"/>
          <p:nvPr>
            <p:ph idx="1" type="subTitle"/>
          </p:nvPr>
        </p:nvSpPr>
        <p:spPr>
          <a:xfrm>
            <a:off x="4743269" y="2534112"/>
            <a:ext cx="28950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18"/>
          <p:cNvSpPr txBox="1"/>
          <p:nvPr>
            <p:ph type="title"/>
          </p:nvPr>
        </p:nvSpPr>
        <p:spPr>
          <a:xfrm>
            <a:off x="4743269" y="1468798"/>
            <a:ext cx="2895000" cy="10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07" name="Google Shape;507;p18"/>
          <p:cNvGrpSpPr/>
          <p:nvPr/>
        </p:nvGrpSpPr>
        <p:grpSpPr>
          <a:xfrm flipH="1">
            <a:off x="2327254" y="4599425"/>
            <a:ext cx="4489475" cy="193775"/>
            <a:chOff x="1784500" y="1867350"/>
            <a:chExt cx="4489475" cy="193775"/>
          </a:xfrm>
        </p:grpSpPr>
        <p:sp>
          <p:nvSpPr>
            <p:cNvPr id="508" name="Google Shape;508;p18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8"/>
          <p:cNvGrpSpPr/>
          <p:nvPr/>
        </p:nvGrpSpPr>
        <p:grpSpPr>
          <a:xfrm flipH="1" rot="10800000">
            <a:off x="7381130" y="-502690"/>
            <a:ext cx="3382300" cy="1993950"/>
            <a:chOff x="1317925" y="2802775"/>
            <a:chExt cx="3382300" cy="1993950"/>
          </a:xfrm>
        </p:grpSpPr>
        <p:sp>
          <p:nvSpPr>
            <p:cNvPr id="512" name="Google Shape;512;p18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18"/>
          <p:cNvGrpSpPr/>
          <p:nvPr/>
        </p:nvGrpSpPr>
        <p:grpSpPr>
          <a:xfrm>
            <a:off x="-1021726" y="1704275"/>
            <a:ext cx="1734954" cy="1734954"/>
            <a:chOff x="6340050" y="754850"/>
            <a:chExt cx="1595800" cy="1595800"/>
          </a:xfrm>
        </p:grpSpPr>
        <p:sp>
          <p:nvSpPr>
            <p:cNvPr id="525" name="Google Shape;525;p18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9"/>
          <p:cNvSpPr/>
          <p:nvPr/>
        </p:nvSpPr>
        <p:spPr>
          <a:xfrm flipH="1">
            <a:off x="5714833" y="4649350"/>
            <a:ext cx="3447249" cy="494158"/>
          </a:xfrm>
          <a:custGeom>
            <a:rect b="b" l="l" r="r" t="t"/>
            <a:pathLst>
              <a:path extrusionOk="0" h="15503" w="108149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19"/>
          <p:cNvGrpSpPr/>
          <p:nvPr/>
        </p:nvGrpSpPr>
        <p:grpSpPr>
          <a:xfrm>
            <a:off x="-1978450" y="1225934"/>
            <a:ext cx="2691676" cy="2691631"/>
            <a:chOff x="5165750" y="-1146341"/>
            <a:chExt cx="2691676" cy="2691631"/>
          </a:xfrm>
        </p:grpSpPr>
        <p:sp>
          <p:nvSpPr>
            <p:cNvPr id="531" name="Google Shape;531;p19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19"/>
          <p:cNvGrpSpPr/>
          <p:nvPr/>
        </p:nvGrpSpPr>
        <p:grpSpPr>
          <a:xfrm>
            <a:off x="8430782" y="539079"/>
            <a:ext cx="2471175" cy="2747975"/>
            <a:chOff x="7398357" y="-662077"/>
            <a:chExt cx="2471175" cy="2747975"/>
          </a:xfrm>
        </p:grpSpPr>
        <p:sp>
          <p:nvSpPr>
            <p:cNvPr id="541" name="Google Shape;541;p19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rect b="b" l="l" r="r" t="t"/>
              <a:pathLst>
                <a:path extrusionOk="0" h="98847" w="101037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rect b="b" l="l" r="r" t="t"/>
              <a:pathLst>
                <a:path extrusionOk="0" fill="none" h="47692" w="47722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rect b="b" l="l" r="r" t="t"/>
              <a:pathLst>
                <a:path extrusionOk="0" fill="none" h="67115" w="67115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rect b="b" l="l" r="r" t="t"/>
              <a:pathLst>
                <a:path extrusionOk="0" h="50974" w="52373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rect b="b" l="l" r="r" t="t"/>
              <a:pathLst>
                <a:path extrusionOk="0" h="72380" w="73103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19"/>
          <p:cNvSpPr txBox="1"/>
          <p:nvPr>
            <p:ph idx="1" type="subTitle"/>
          </p:nvPr>
        </p:nvSpPr>
        <p:spPr>
          <a:xfrm>
            <a:off x="1490350" y="2470942"/>
            <a:ext cx="2632200" cy="5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9"/>
          <p:cNvSpPr txBox="1"/>
          <p:nvPr>
            <p:ph idx="2" type="subTitle"/>
          </p:nvPr>
        </p:nvSpPr>
        <p:spPr>
          <a:xfrm>
            <a:off x="5021500" y="2470942"/>
            <a:ext cx="2632200" cy="5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8" name="Google Shape;548;p19"/>
          <p:cNvSpPr txBox="1"/>
          <p:nvPr>
            <p:ph idx="3" type="subTitle"/>
          </p:nvPr>
        </p:nvSpPr>
        <p:spPr>
          <a:xfrm>
            <a:off x="1490350" y="2841412"/>
            <a:ext cx="26322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19"/>
          <p:cNvSpPr txBox="1"/>
          <p:nvPr>
            <p:ph idx="4" type="subTitle"/>
          </p:nvPr>
        </p:nvSpPr>
        <p:spPr>
          <a:xfrm>
            <a:off x="5021501" y="2841412"/>
            <a:ext cx="26322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9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0"/>
          <p:cNvSpPr txBox="1"/>
          <p:nvPr>
            <p:ph idx="1" type="subTitle"/>
          </p:nvPr>
        </p:nvSpPr>
        <p:spPr>
          <a:xfrm>
            <a:off x="1637475" y="3577450"/>
            <a:ext cx="26004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3" name="Google Shape;553;p20"/>
          <p:cNvSpPr txBox="1"/>
          <p:nvPr>
            <p:ph idx="2" type="subTitle"/>
          </p:nvPr>
        </p:nvSpPr>
        <p:spPr>
          <a:xfrm>
            <a:off x="4906131" y="3577450"/>
            <a:ext cx="2600400" cy="4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4" name="Google Shape;554;p20"/>
          <p:cNvSpPr txBox="1"/>
          <p:nvPr>
            <p:ph idx="3" type="subTitle"/>
          </p:nvPr>
        </p:nvSpPr>
        <p:spPr>
          <a:xfrm>
            <a:off x="1637463" y="3905429"/>
            <a:ext cx="260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20"/>
          <p:cNvSpPr txBox="1"/>
          <p:nvPr>
            <p:ph idx="4" type="subTitle"/>
          </p:nvPr>
        </p:nvSpPr>
        <p:spPr>
          <a:xfrm>
            <a:off x="4906125" y="3905429"/>
            <a:ext cx="260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20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57" name="Google Shape;557;p20"/>
          <p:cNvGrpSpPr/>
          <p:nvPr/>
        </p:nvGrpSpPr>
        <p:grpSpPr>
          <a:xfrm>
            <a:off x="-1978450" y="1225934"/>
            <a:ext cx="2691676" cy="2691631"/>
            <a:chOff x="5165750" y="-1146341"/>
            <a:chExt cx="2691676" cy="2691631"/>
          </a:xfrm>
        </p:grpSpPr>
        <p:sp>
          <p:nvSpPr>
            <p:cNvPr id="558" name="Google Shape;558;p20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Google Shape;567;p20"/>
          <p:cNvSpPr/>
          <p:nvPr/>
        </p:nvSpPr>
        <p:spPr>
          <a:xfrm rot="10800000">
            <a:off x="5714833" y="0"/>
            <a:ext cx="3447249" cy="494158"/>
          </a:xfrm>
          <a:custGeom>
            <a:rect b="b" l="l" r="r" t="t"/>
            <a:pathLst>
              <a:path extrusionOk="0" h="15503" w="108149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20"/>
          <p:cNvGrpSpPr/>
          <p:nvPr/>
        </p:nvGrpSpPr>
        <p:grpSpPr>
          <a:xfrm>
            <a:off x="5640400" y="4828856"/>
            <a:ext cx="2790375" cy="64975"/>
            <a:chOff x="5954300" y="4334988"/>
            <a:chExt cx="2790375" cy="64975"/>
          </a:xfrm>
        </p:grpSpPr>
        <p:sp>
          <p:nvSpPr>
            <p:cNvPr id="569" name="Google Shape;569;p20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"/>
          <p:cNvGrpSpPr/>
          <p:nvPr/>
        </p:nvGrpSpPr>
        <p:grpSpPr>
          <a:xfrm>
            <a:off x="3941292" y="345725"/>
            <a:ext cx="4489475" cy="193775"/>
            <a:chOff x="1784500" y="1867350"/>
            <a:chExt cx="4489475" cy="193775"/>
          </a:xfrm>
        </p:grpSpPr>
        <p:sp>
          <p:nvSpPr>
            <p:cNvPr id="60" name="Google Shape;60;p3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3"/>
          <p:cNvGrpSpPr/>
          <p:nvPr/>
        </p:nvGrpSpPr>
        <p:grpSpPr>
          <a:xfrm rot="10800000">
            <a:off x="-1421297" y="-502690"/>
            <a:ext cx="3382300" cy="1993950"/>
            <a:chOff x="1317925" y="2802775"/>
            <a:chExt cx="3382300" cy="1993950"/>
          </a:xfrm>
        </p:grpSpPr>
        <p:sp>
          <p:nvSpPr>
            <p:cNvPr id="64" name="Google Shape;64;p3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3"/>
          <p:cNvGrpSpPr/>
          <p:nvPr/>
        </p:nvGrpSpPr>
        <p:grpSpPr>
          <a:xfrm>
            <a:off x="5640400" y="4566944"/>
            <a:ext cx="2790375" cy="64975"/>
            <a:chOff x="5954300" y="4334988"/>
            <a:chExt cx="2790375" cy="64975"/>
          </a:xfrm>
        </p:grpSpPr>
        <p:sp>
          <p:nvSpPr>
            <p:cNvPr id="77" name="Google Shape;77;p3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3"/>
          <p:cNvSpPr txBox="1"/>
          <p:nvPr>
            <p:ph type="title"/>
          </p:nvPr>
        </p:nvSpPr>
        <p:spPr>
          <a:xfrm>
            <a:off x="3830600" y="2368950"/>
            <a:ext cx="4599600" cy="8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3"/>
          <p:cNvSpPr txBox="1"/>
          <p:nvPr>
            <p:ph hasCustomPrompt="1" idx="2" type="title"/>
          </p:nvPr>
        </p:nvSpPr>
        <p:spPr>
          <a:xfrm>
            <a:off x="6554875" y="971663"/>
            <a:ext cx="1875900" cy="11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" name="Google Shape;99;p3"/>
          <p:cNvSpPr txBox="1"/>
          <p:nvPr>
            <p:ph idx="1" type="subTitle"/>
          </p:nvPr>
        </p:nvSpPr>
        <p:spPr>
          <a:xfrm>
            <a:off x="3830600" y="3219025"/>
            <a:ext cx="45996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1"/>
          <p:cNvSpPr txBox="1"/>
          <p:nvPr>
            <p:ph idx="1" type="body"/>
          </p:nvPr>
        </p:nvSpPr>
        <p:spPr>
          <a:xfrm>
            <a:off x="834350" y="1816775"/>
            <a:ext cx="36939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1" name="Google Shape;591;p21"/>
          <p:cNvSpPr txBox="1"/>
          <p:nvPr>
            <p:ph idx="2" type="body"/>
          </p:nvPr>
        </p:nvSpPr>
        <p:spPr>
          <a:xfrm>
            <a:off x="4615775" y="1816775"/>
            <a:ext cx="36939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2" name="Google Shape;592;p21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93" name="Google Shape;593;p21"/>
          <p:cNvGrpSpPr/>
          <p:nvPr/>
        </p:nvGrpSpPr>
        <p:grpSpPr>
          <a:xfrm flipH="1" rot="10800000">
            <a:off x="7381130" y="-502690"/>
            <a:ext cx="3382300" cy="1993950"/>
            <a:chOff x="1317925" y="2802775"/>
            <a:chExt cx="3382300" cy="1993950"/>
          </a:xfrm>
        </p:grpSpPr>
        <p:sp>
          <p:nvSpPr>
            <p:cNvPr id="594" name="Google Shape;594;p21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-1021726" y="0"/>
            <a:ext cx="1734954" cy="1734954"/>
            <a:chOff x="6340050" y="754850"/>
            <a:chExt cx="1595800" cy="1595800"/>
          </a:xfrm>
        </p:grpSpPr>
        <p:sp>
          <p:nvSpPr>
            <p:cNvPr id="607" name="Google Shape;607;p21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2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2"/>
          <p:cNvSpPr txBox="1"/>
          <p:nvPr>
            <p:ph idx="1" type="body"/>
          </p:nvPr>
        </p:nvSpPr>
        <p:spPr>
          <a:xfrm>
            <a:off x="834350" y="1816775"/>
            <a:ext cx="36939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2" name="Google Shape;612;p22"/>
          <p:cNvSpPr txBox="1"/>
          <p:nvPr>
            <p:ph idx="2" type="body"/>
          </p:nvPr>
        </p:nvSpPr>
        <p:spPr>
          <a:xfrm>
            <a:off x="4615775" y="1816775"/>
            <a:ext cx="36939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3" name="Google Shape;613;p22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14" name="Google Shape;614;p22"/>
          <p:cNvGrpSpPr/>
          <p:nvPr/>
        </p:nvGrpSpPr>
        <p:grpSpPr>
          <a:xfrm>
            <a:off x="5158425" y="4330184"/>
            <a:ext cx="2691676" cy="2691631"/>
            <a:chOff x="5165750" y="-1146341"/>
            <a:chExt cx="2691676" cy="2691631"/>
          </a:xfrm>
        </p:grpSpPr>
        <p:sp>
          <p:nvSpPr>
            <p:cNvPr id="615" name="Google Shape;615;p22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22"/>
          <p:cNvGrpSpPr/>
          <p:nvPr/>
        </p:nvGrpSpPr>
        <p:grpSpPr>
          <a:xfrm>
            <a:off x="-319052" y="-320208"/>
            <a:ext cx="1604419" cy="1604360"/>
            <a:chOff x="-74975" y="157600"/>
            <a:chExt cx="1604419" cy="1604360"/>
          </a:xfrm>
        </p:grpSpPr>
        <p:sp>
          <p:nvSpPr>
            <p:cNvPr id="625" name="Google Shape;625;p22"/>
            <p:cNvSpPr/>
            <p:nvPr/>
          </p:nvSpPr>
          <p:spPr>
            <a:xfrm>
              <a:off x="399627" y="632159"/>
              <a:ext cx="1129817" cy="1129801"/>
            </a:xfrm>
            <a:custGeom>
              <a:rect b="b" l="l" r="r" t="t"/>
              <a:pathLst>
                <a:path extrusionOk="0" h="70305" w="70306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213025" y="44557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55275" y="38782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98300" y="330850"/>
              <a:ext cx="757625" cy="757625"/>
            </a:xfrm>
            <a:custGeom>
              <a:rect b="b" l="l" r="r" t="t"/>
              <a:pathLst>
                <a:path extrusionOk="0" fill="none" h="30305" w="30305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40550" y="2731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-17200" y="215350"/>
              <a:ext cx="758375" cy="758375"/>
            </a:xfrm>
            <a:custGeom>
              <a:rect b="b" l="l" r="r" t="t"/>
              <a:pathLst>
                <a:path extrusionOk="0" fill="none" h="30335" w="30335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-74975" y="1576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fill="none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23"/>
          <p:cNvGrpSpPr/>
          <p:nvPr/>
        </p:nvGrpSpPr>
        <p:grpSpPr>
          <a:xfrm flipH="1">
            <a:off x="2327254" y="4599425"/>
            <a:ext cx="4489475" cy="193775"/>
            <a:chOff x="1784500" y="1867350"/>
            <a:chExt cx="4489475" cy="193775"/>
          </a:xfrm>
        </p:grpSpPr>
        <p:sp>
          <p:nvSpPr>
            <p:cNvPr id="636" name="Google Shape;636;p23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23"/>
          <p:cNvGrpSpPr/>
          <p:nvPr/>
        </p:nvGrpSpPr>
        <p:grpSpPr>
          <a:xfrm flipH="1" rot="10800000">
            <a:off x="7381130" y="-502690"/>
            <a:ext cx="3382300" cy="1993950"/>
            <a:chOff x="1317925" y="2802775"/>
            <a:chExt cx="3382300" cy="1993950"/>
          </a:xfrm>
        </p:grpSpPr>
        <p:sp>
          <p:nvSpPr>
            <p:cNvPr id="640" name="Google Shape;640;p23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23"/>
          <p:cNvGrpSpPr/>
          <p:nvPr/>
        </p:nvGrpSpPr>
        <p:grpSpPr>
          <a:xfrm>
            <a:off x="-1021726" y="1704275"/>
            <a:ext cx="1734954" cy="1734954"/>
            <a:chOff x="6340050" y="754850"/>
            <a:chExt cx="1595800" cy="1595800"/>
          </a:xfrm>
        </p:grpSpPr>
        <p:sp>
          <p:nvSpPr>
            <p:cNvPr id="653" name="Google Shape;653;p23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23"/>
          <p:cNvSpPr txBox="1"/>
          <p:nvPr>
            <p:ph idx="1" type="subTitle"/>
          </p:nvPr>
        </p:nvSpPr>
        <p:spPr>
          <a:xfrm>
            <a:off x="1235850" y="2511050"/>
            <a:ext cx="1914300" cy="50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7" name="Google Shape;657;p23"/>
          <p:cNvSpPr txBox="1"/>
          <p:nvPr>
            <p:ph idx="2" type="subTitle"/>
          </p:nvPr>
        </p:nvSpPr>
        <p:spPr>
          <a:xfrm>
            <a:off x="1235850" y="2881226"/>
            <a:ext cx="19143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23"/>
          <p:cNvSpPr txBox="1"/>
          <p:nvPr>
            <p:ph idx="3" type="subTitle"/>
          </p:nvPr>
        </p:nvSpPr>
        <p:spPr>
          <a:xfrm>
            <a:off x="3614850" y="2881225"/>
            <a:ext cx="19143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23"/>
          <p:cNvSpPr txBox="1"/>
          <p:nvPr>
            <p:ph idx="4" type="subTitle"/>
          </p:nvPr>
        </p:nvSpPr>
        <p:spPr>
          <a:xfrm>
            <a:off x="5993850" y="2881225"/>
            <a:ext cx="19143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23"/>
          <p:cNvSpPr txBox="1"/>
          <p:nvPr>
            <p:ph idx="5" type="subTitle"/>
          </p:nvPr>
        </p:nvSpPr>
        <p:spPr>
          <a:xfrm>
            <a:off x="3614850" y="2511050"/>
            <a:ext cx="1914300" cy="50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1" name="Google Shape;661;p23"/>
          <p:cNvSpPr txBox="1"/>
          <p:nvPr>
            <p:ph idx="6" type="subTitle"/>
          </p:nvPr>
        </p:nvSpPr>
        <p:spPr>
          <a:xfrm>
            <a:off x="5993850" y="2511050"/>
            <a:ext cx="1914300" cy="50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2" name="Google Shape;662;p23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4"/>
          <p:cNvSpPr/>
          <p:nvPr/>
        </p:nvSpPr>
        <p:spPr>
          <a:xfrm>
            <a:off x="-11563" y="4649350"/>
            <a:ext cx="3447249" cy="494158"/>
          </a:xfrm>
          <a:custGeom>
            <a:rect b="b" l="l" r="r" t="t"/>
            <a:pathLst>
              <a:path extrusionOk="0" h="15503" w="108149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" name="Google Shape;665;p24"/>
          <p:cNvGrpSpPr/>
          <p:nvPr/>
        </p:nvGrpSpPr>
        <p:grpSpPr>
          <a:xfrm flipH="1">
            <a:off x="-1995452" y="407034"/>
            <a:ext cx="2691676" cy="2691631"/>
            <a:chOff x="5165750" y="-1146341"/>
            <a:chExt cx="2691676" cy="2691631"/>
          </a:xfrm>
        </p:grpSpPr>
        <p:sp>
          <p:nvSpPr>
            <p:cNvPr id="666" name="Google Shape;666;p24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>
            <a:off x="5628833" y="4828856"/>
            <a:ext cx="2790375" cy="64975"/>
            <a:chOff x="5954300" y="4334988"/>
            <a:chExt cx="2790375" cy="64975"/>
          </a:xfrm>
        </p:grpSpPr>
        <p:sp>
          <p:nvSpPr>
            <p:cNvPr id="676" name="Google Shape;676;p24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24"/>
          <p:cNvGrpSpPr/>
          <p:nvPr/>
        </p:nvGrpSpPr>
        <p:grpSpPr>
          <a:xfrm flipH="1">
            <a:off x="7841608" y="-320208"/>
            <a:ext cx="1604419" cy="1604360"/>
            <a:chOff x="-74975" y="157600"/>
            <a:chExt cx="1604419" cy="1604360"/>
          </a:xfrm>
        </p:grpSpPr>
        <p:sp>
          <p:nvSpPr>
            <p:cNvPr id="697" name="Google Shape;697;p24"/>
            <p:cNvSpPr/>
            <p:nvPr/>
          </p:nvSpPr>
          <p:spPr>
            <a:xfrm>
              <a:off x="399627" y="632159"/>
              <a:ext cx="1129817" cy="1129801"/>
            </a:xfrm>
            <a:custGeom>
              <a:rect b="b" l="l" r="r" t="t"/>
              <a:pathLst>
                <a:path extrusionOk="0" h="70305" w="70306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213025" y="44557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155275" y="38782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98300" y="330850"/>
              <a:ext cx="757625" cy="757625"/>
            </a:xfrm>
            <a:custGeom>
              <a:rect b="b" l="l" r="r" t="t"/>
              <a:pathLst>
                <a:path extrusionOk="0" fill="none" h="30305" w="30305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40550" y="2731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-17200" y="215350"/>
              <a:ext cx="758375" cy="758375"/>
            </a:xfrm>
            <a:custGeom>
              <a:rect b="b" l="l" r="r" t="t"/>
              <a:pathLst>
                <a:path extrusionOk="0" fill="none" h="30335" w="30335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-74975" y="1576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fill="none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24"/>
          <p:cNvSpPr txBox="1"/>
          <p:nvPr>
            <p:ph idx="1" type="subTitle"/>
          </p:nvPr>
        </p:nvSpPr>
        <p:spPr>
          <a:xfrm>
            <a:off x="2314613" y="1788875"/>
            <a:ext cx="1891500" cy="46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7" name="Google Shape;707;p24"/>
          <p:cNvSpPr txBox="1"/>
          <p:nvPr>
            <p:ph idx="2" type="subTitle"/>
          </p:nvPr>
        </p:nvSpPr>
        <p:spPr>
          <a:xfrm>
            <a:off x="2314613" y="2115203"/>
            <a:ext cx="1891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4"/>
          <p:cNvSpPr txBox="1"/>
          <p:nvPr>
            <p:ph idx="3" type="subTitle"/>
          </p:nvPr>
        </p:nvSpPr>
        <p:spPr>
          <a:xfrm>
            <a:off x="4937889" y="2115203"/>
            <a:ext cx="1891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24"/>
          <p:cNvSpPr txBox="1"/>
          <p:nvPr>
            <p:ph idx="4" type="subTitle"/>
          </p:nvPr>
        </p:nvSpPr>
        <p:spPr>
          <a:xfrm>
            <a:off x="2314613" y="3415471"/>
            <a:ext cx="1891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24"/>
          <p:cNvSpPr txBox="1"/>
          <p:nvPr>
            <p:ph idx="5" type="subTitle"/>
          </p:nvPr>
        </p:nvSpPr>
        <p:spPr>
          <a:xfrm>
            <a:off x="4937889" y="3415471"/>
            <a:ext cx="1891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24"/>
          <p:cNvSpPr txBox="1"/>
          <p:nvPr>
            <p:ph idx="6" type="subTitle"/>
          </p:nvPr>
        </p:nvSpPr>
        <p:spPr>
          <a:xfrm>
            <a:off x="2314613" y="2981693"/>
            <a:ext cx="1891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2" name="Google Shape;712;p24"/>
          <p:cNvSpPr txBox="1"/>
          <p:nvPr>
            <p:ph idx="7" type="subTitle"/>
          </p:nvPr>
        </p:nvSpPr>
        <p:spPr>
          <a:xfrm>
            <a:off x="4937887" y="1788875"/>
            <a:ext cx="1891500" cy="46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3" name="Google Shape;713;p24"/>
          <p:cNvSpPr txBox="1"/>
          <p:nvPr>
            <p:ph idx="8" type="subTitle"/>
          </p:nvPr>
        </p:nvSpPr>
        <p:spPr>
          <a:xfrm>
            <a:off x="4937887" y="2981693"/>
            <a:ext cx="1891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4" name="Google Shape;714;p24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3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5"/>
          <p:cNvSpPr txBox="1"/>
          <p:nvPr>
            <p:ph idx="1" type="subTitle"/>
          </p:nvPr>
        </p:nvSpPr>
        <p:spPr>
          <a:xfrm>
            <a:off x="1183284" y="2143345"/>
            <a:ext cx="2042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25"/>
          <p:cNvSpPr txBox="1"/>
          <p:nvPr>
            <p:ph idx="2" type="subTitle"/>
          </p:nvPr>
        </p:nvSpPr>
        <p:spPr>
          <a:xfrm>
            <a:off x="3543710" y="2143345"/>
            <a:ext cx="2042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25"/>
          <p:cNvSpPr txBox="1"/>
          <p:nvPr>
            <p:ph idx="3" type="subTitle"/>
          </p:nvPr>
        </p:nvSpPr>
        <p:spPr>
          <a:xfrm>
            <a:off x="5922225" y="2143345"/>
            <a:ext cx="203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25"/>
          <p:cNvSpPr txBox="1"/>
          <p:nvPr>
            <p:ph idx="4" type="subTitle"/>
          </p:nvPr>
        </p:nvSpPr>
        <p:spPr>
          <a:xfrm>
            <a:off x="2361119" y="3522197"/>
            <a:ext cx="2042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25"/>
          <p:cNvSpPr txBox="1"/>
          <p:nvPr>
            <p:ph idx="5" type="subTitle"/>
          </p:nvPr>
        </p:nvSpPr>
        <p:spPr>
          <a:xfrm>
            <a:off x="4730585" y="3522197"/>
            <a:ext cx="2042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25"/>
          <p:cNvSpPr txBox="1"/>
          <p:nvPr>
            <p:ph idx="6" type="subTitle"/>
          </p:nvPr>
        </p:nvSpPr>
        <p:spPr>
          <a:xfrm>
            <a:off x="1179000" y="1789600"/>
            <a:ext cx="20427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2" name="Google Shape;722;p25"/>
          <p:cNvSpPr txBox="1"/>
          <p:nvPr>
            <p:ph idx="7" type="subTitle"/>
          </p:nvPr>
        </p:nvSpPr>
        <p:spPr>
          <a:xfrm>
            <a:off x="3543710" y="1789600"/>
            <a:ext cx="20427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3" name="Google Shape;723;p25"/>
          <p:cNvSpPr txBox="1"/>
          <p:nvPr>
            <p:ph idx="8" type="subTitle"/>
          </p:nvPr>
        </p:nvSpPr>
        <p:spPr>
          <a:xfrm>
            <a:off x="5926500" y="1789600"/>
            <a:ext cx="20385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4" name="Google Shape;724;p25"/>
          <p:cNvSpPr txBox="1"/>
          <p:nvPr>
            <p:ph idx="9" type="subTitle"/>
          </p:nvPr>
        </p:nvSpPr>
        <p:spPr>
          <a:xfrm>
            <a:off x="2356835" y="3163950"/>
            <a:ext cx="20427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5" name="Google Shape;725;p25"/>
          <p:cNvSpPr txBox="1"/>
          <p:nvPr>
            <p:ph idx="13" type="subTitle"/>
          </p:nvPr>
        </p:nvSpPr>
        <p:spPr>
          <a:xfrm>
            <a:off x="4730585" y="3163950"/>
            <a:ext cx="20427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6" name="Google Shape;726;p25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27" name="Google Shape;727;p25"/>
          <p:cNvGrpSpPr/>
          <p:nvPr/>
        </p:nvGrpSpPr>
        <p:grpSpPr>
          <a:xfrm flipH="1">
            <a:off x="2327254" y="4599425"/>
            <a:ext cx="4489475" cy="193775"/>
            <a:chOff x="1784500" y="1867350"/>
            <a:chExt cx="4489475" cy="193775"/>
          </a:xfrm>
        </p:grpSpPr>
        <p:sp>
          <p:nvSpPr>
            <p:cNvPr id="728" name="Google Shape;728;p25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25"/>
          <p:cNvGrpSpPr/>
          <p:nvPr/>
        </p:nvGrpSpPr>
        <p:grpSpPr>
          <a:xfrm flipH="1" rot="10800000">
            <a:off x="7381130" y="-502690"/>
            <a:ext cx="3382300" cy="1993950"/>
            <a:chOff x="1317925" y="2802775"/>
            <a:chExt cx="3382300" cy="1993950"/>
          </a:xfrm>
        </p:grpSpPr>
        <p:sp>
          <p:nvSpPr>
            <p:cNvPr id="732" name="Google Shape;732;p25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25"/>
          <p:cNvGrpSpPr/>
          <p:nvPr/>
        </p:nvGrpSpPr>
        <p:grpSpPr>
          <a:xfrm>
            <a:off x="-1021726" y="0"/>
            <a:ext cx="1734954" cy="1734954"/>
            <a:chOff x="6340050" y="754850"/>
            <a:chExt cx="1595800" cy="1595800"/>
          </a:xfrm>
        </p:grpSpPr>
        <p:sp>
          <p:nvSpPr>
            <p:cNvPr id="745" name="Google Shape;745;p25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26"/>
          <p:cNvGrpSpPr/>
          <p:nvPr/>
        </p:nvGrpSpPr>
        <p:grpSpPr>
          <a:xfrm rot="10800000">
            <a:off x="-1421297" y="-502690"/>
            <a:ext cx="3382300" cy="1993950"/>
            <a:chOff x="1317925" y="2802775"/>
            <a:chExt cx="3382300" cy="1993950"/>
          </a:xfrm>
        </p:grpSpPr>
        <p:sp>
          <p:nvSpPr>
            <p:cNvPr id="750" name="Google Shape;750;p26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26"/>
          <p:cNvGrpSpPr/>
          <p:nvPr/>
        </p:nvGrpSpPr>
        <p:grpSpPr>
          <a:xfrm>
            <a:off x="3176813" y="4566944"/>
            <a:ext cx="2790375" cy="64975"/>
            <a:chOff x="5954300" y="4334988"/>
            <a:chExt cx="2790375" cy="64975"/>
          </a:xfrm>
        </p:grpSpPr>
        <p:sp>
          <p:nvSpPr>
            <p:cNvPr id="763" name="Google Shape;763;p26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26"/>
          <p:cNvGrpSpPr/>
          <p:nvPr/>
        </p:nvGrpSpPr>
        <p:grpSpPr>
          <a:xfrm>
            <a:off x="8482509" y="2257015"/>
            <a:ext cx="1359460" cy="1359460"/>
            <a:chOff x="3901550" y="2223725"/>
            <a:chExt cx="1557050" cy="1557050"/>
          </a:xfrm>
        </p:grpSpPr>
        <p:sp>
          <p:nvSpPr>
            <p:cNvPr id="784" name="Google Shape;784;p26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26"/>
          <p:cNvSpPr txBox="1"/>
          <p:nvPr>
            <p:ph idx="1" type="subTitle"/>
          </p:nvPr>
        </p:nvSpPr>
        <p:spPr>
          <a:xfrm>
            <a:off x="1104984" y="2143345"/>
            <a:ext cx="2042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26"/>
          <p:cNvSpPr txBox="1"/>
          <p:nvPr>
            <p:ph idx="2" type="subTitle"/>
          </p:nvPr>
        </p:nvSpPr>
        <p:spPr>
          <a:xfrm>
            <a:off x="3550650" y="2143345"/>
            <a:ext cx="2042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26"/>
          <p:cNvSpPr txBox="1"/>
          <p:nvPr>
            <p:ph idx="3" type="subTitle"/>
          </p:nvPr>
        </p:nvSpPr>
        <p:spPr>
          <a:xfrm>
            <a:off x="5996325" y="2143345"/>
            <a:ext cx="203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26"/>
          <p:cNvSpPr txBox="1"/>
          <p:nvPr>
            <p:ph idx="4" type="subTitle"/>
          </p:nvPr>
        </p:nvSpPr>
        <p:spPr>
          <a:xfrm>
            <a:off x="1104984" y="3445997"/>
            <a:ext cx="2042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26"/>
          <p:cNvSpPr txBox="1"/>
          <p:nvPr>
            <p:ph idx="5" type="subTitle"/>
          </p:nvPr>
        </p:nvSpPr>
        <p:spPr>
          <a:xfrm>
            <a:off x="3550650" y="3445997"/>
            <a:ext cx="2042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26"/>
          <p:cNvSpPr txBox="1"/>
          <p:nvPr>
            <p:ph idx="6" type="subTitle"/>
          </p:nvPr>
        </p:nvSpPr>
        <p:spPr>
          <a:xfrm>
            <a:off x="5996325" y="3445997"/>
            <a:ext cx="203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26"/>
          <p:cNvSpPr txBox="1"/>
          <p:nvPr>
            <p:ph idx="7" type="subTitle"/>
          </p:nvPr>
        </p:nvSpPr>
        <p:spPr>
          <a:xfrm>
            <a:off x="1100700" y="1789600"/>
            <a:ext cx="20427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6" name="Google Shape;796;p26"/>
          <p:cNvSpPr txBox="1"/>
          <p:nvPr>
            <p:ph idx="8" type="subTitle"/>
          </p:nvPr>
        </p:nvSpPr>
        <p:spPr>
          <a:xfrm>
            <a:off x="3550650" y="1789600"/>
            <a:ext cx="20427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7" name="Google Shape;797;p26"/>
          <p:cNvSpPr txBox="1"/>
          <p:nvPr>
            <p:ph idx="9" type="subTitle"/>
          </p:nvPr>
        </p:nvSpPr>
        <p:spPr>
          <a:xfrm>
            <a:off x="6000600" y="1789600"/>
            <a:ext cx="20385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8" name="Google Shape;798;p26"/>
          <p:cNvSpPr txBox="1"/>
          <p:nvPr>
            <p:ph idx="13" type="subTitle"/>
          </p:nvPr>
        </p:nvSpPr>
        <p:spPr>
          <a:xfrm>
            <a:off x="1100700" y="3087750"/>
            <a:ext cx="20427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9" name="Google Shape;799;p26"/>
          <p:cNvSpPr txBox="1"/>
          <p:nvPr>
            <p:ph idx="14" type="subTitle"/>
          </p:nvPr>
        </p:nvSpPr>
        <p:spPr>
          <a:xfrm>
            <a:off x="3550650" y="3087750"/>
            <a:ext cx="20427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0" name="Google Shape;800;p26"/>
          <p:cNvSpPr txBox="1"/>
          <p:nvPr>
            <p:ph idx="15" type="subTitle"/>
          </p:nvPr>
        </p:nvSpPr>
        <p:spPr>
          <a:xfrm>
            <a:off x="6000600" y="3087750"/>
            <a:ext cx="2038500" cy="49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1" name="Google Shape;801;p26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7"/>
          <p:cNvSpPr txBox="1"/>
          <p:nvPr>
            <p:ph hasCustomPrompt="1" type="title"/>
          </p:nvPr>
        </p:nvSpPr>
        <p:spPr>
          <a:xfrm>
            <a:off x="848450" y="677300"/>
            <a:ext cx="3876000" cy="7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04" name="Google Shape;804;p27"/>
          <p:cNvSpPr txBox="1"/>
          <p:nvPr>
            <p:ph idx="1" type="subTitle"/>
          </p:nvPr>
        </p:nvSpPr>
        <p:spPr>
          <a:xfrm>
            <a:off x="848450" y="1304999"/>
            <a:ext cx="38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27"/>
          <p:cNvSpPr txBox="1"/>
          <p:nvPr>
            <p:ph hasCustomPrompt="1" idx="2" type="title"/>
          </p:nvPr>
        </p:nvSpPr>
        <p:spPr>
          <a:xfrm>
            <a:off x="2634000" y="2035300"/>
            <a:ext cx="3876000" cy="7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06" name="Google Shape;806;p27"/>
          <p:cNvSpPr txBox="1"/>
          <p:nvPr>
            <p:ph idx="3" type="subTitle"/>
          </p:nvPr>
        </p:nvSpPr>
        <p:spPr>
          <a:xfrm>
            <a:off x="2634000" y="2662979"/>
            <a:ext cx="38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27"/>
          <p:cNvSpPr txBox="1"/>
          <p:nvPr>
            <p:ph hasCustomPrompt="1" idx="4" type="title"/>
          </p:nvPr>
        </p:nvSpPr>
        <p:spPr>
          <a:xfrm>
            <a:off x="4419550" y="3393300"/>
            <a:ext cx="3876000" cy="7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08" name="Google Shape;808;p27"/>
          <p:cNvSpPr txBox="1"/>
          <p:nvPr>
            <p:ph idx="5" type="subTitle"/>
          </p:nvPr>
        </p:nvSpPr>
        <p:spPr>
          <a:xfrm>
            <a:off x="4419550" y="4020994"/>
            <a:ext cx="38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9" name="Google Shape;809;p27"/>
          <p:cNvGrpSpPr/>
          <p:nvPr/>
        </p:nvGrpSpPr>
        <p:grpSpPr>
          <a:xfrm>
            <a:off x="-1000600" y="3393309"/>
            <a:ext cx="2691676" cy="2691631"/>
            <a:chOff x="5165750" y="-1146341"/>
            <a:chExt cx="2691676" cy="2691631"/>
          </a:xfrm>
        </p:grpSpPr>
        <p:sp>
          <p:nvSpPr>
            <p:cNvPr id="810" name="Google Shape;810;p27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27"/>
          <p:cNvGrpSpPr/>
          <p:nvPr/>
        </p:nvGrpSpPr>
        <p:grpSpPr>
          <a:xfrm>
            <a:off x="8482509" y="1892015"/>
            <a:ext cx="1359460" cy="1359460"/>
            <a:chOff x="3901550" y="2223725"/>
            <a:chExt cx="1557050" cy="1557050"/>
          </a:xfrm>
        </p:grpSpPr>
        <p:sp>
          <p:nvSpPr>
            <p:cNvPr id="820" name="Google Shape;820;p27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" name="Google Shape;825;p27"/>
          <p:cNvSpPr/>
          <p:nvPr/>
        </p:nvSpPr>
        <p:spPr>
          <a:xfrm rot="10800000">
            <a:off x="5714833" y="0"/>
            <a:ext cx="3447249" cy="494158"/>
          </a:xfrm>
          <a:custGeom>
            <a:rect b="b" l="l" r="r" t="t"/>
            <a:pathLst>
              <a:path extrusionOk="0" h="15503" w="108149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8"/>
          <p:cNvSpPr txBox="1"/>
          <p:nvPr>
            <p:ph hasCustomPrompt="1" type="title"/>
          </p:nvPr>
        </p:nvSpPr>
        <p:spPr>
          <a:xfrm>
            <a:off x="980250" y="1747963"/>
            <a:ext cx="181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28" name="Google Shape;828;p28"/>
          <p:cNvSpPr txBox="1"/>
          <p:nvPr>
            <p:ph idx="1" type="subTitle"/>
          </p:nvPr>
        </p:nvSpPr>
        <p:spPr>
          <a:xfrm>
            <a:off x="720000" y="2978875"/>
            <a:ext cx="2336400" cy="482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9" name="Google Shape;829;p28"/>
          <p:cNvSpPr txBox="1"/>
          <p:nvPr>
            <p:ph idx="2" type="subTitle"/>
          </p:nvPr>
        </p:nvSpPr>
        <p:spPr>
          <a:xfrm>
            <a:off x="720000" y="3317418"/>
            <a:ext cx="23364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28"/>
          <p:cNvSpPr txBox="1"/>
          <p:nvPr>
            <p:ph idx="3" type="subTitle"/>
          </p:nvPr>
        </p:nvSpPr>
        <p:spPr>
          <a:xfrm>
            <a:off x="3403800" y="3317418"/>
            <a:ext cx="23364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28"/>
          <p:cNvSpPr txBox="1"/>
          <p:nvPr>
            <p:ph idx="4" type="subTitle"/>
          </p:nvPr>
        </p:nvSpPr>
        <p:spPr>
          <a:xfrm>
            <a:off x="6087600" y="3317418"/>
            <a:ext cx="23364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28"/>
          <p:cNvSpPr txBox="1"/>
          <p:nvPr>
            <p:ph idx="5" type="subTitle"/>
          </p:nvPr>
        </p:nvSpPr>
        <p:spPr>
          <a:xfrm>
            <a:off x="3403800" y="2978875"/>
            <a:ext cx="2336400" cy="482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3" name="Google Shape;833;p28"/>
          <p:cNvSpPr txBox="1"/>
          <p:nvPr>
            <p:ph idx="6" type="subTitle"/>
          </p:nvPr>
        </p:nvSpPr>
        <p:spPr>
          <a:xfrm>
            <a:off x="6087600" y="2978875"/>
            <a:ext cx="2336400" cy="482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4" name="Google Shape;834;p28"/>
          <p:cNvSpPr txBox="1"/>
          <p:nvPr>
            <p:ph hasCustomPrompt="1" idx="7" type="title"/>
          </p:nvPr>
        </p:nvSpPr>
        <p:spPr>
          <a:xfrm>
            <a:off x="3664050" y="1747963"/>
            <a:ext cx="181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35" name="Google Shape;835;p28"/>
          <p:cNvSpPr txBox="1"/>
          <p:nvPr>
            <p:ph hasCustomPrompt="1" idx="8" type="title"/>
          </p:nvPr>
        </p:nvSpPr>
        <p:spPr>
          <a:xfrm>
            <a:off x="6467675" y="1747963"/>
            <a:ext cx="181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36" name="Google Shape;836;p28"/>
          <p:cNvSpPr txBox="1"/>
          <p:nvPr>
            <p:ph idx="9"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37" name="Google Shape;837;p28"/>
          <p:cNvGrpSpPr/>
          <p:nvPr/>
        </p:nvGrpSpPr>
        <p:grpSpPr>
          <a:xfrm flipH="1">
            <a:off x="2327254" y="4599425"/>
            <a:ext cx="4489475" cy="193775"/>
            <a:chOff x="1784500" y="1867350"/>
            <a:chExt cx="4489475" cy="193775"/>
          </a:xfrm>
        </p:grpSpPr>
        <p:sp>
          <p:nvSpPr>
            <p:cNvPr id="838" name="Google Shape;838;p28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28"/>
          <p:cNvGrpSpPr/>
          <p:nvPr/>
        </p:nvGrpSpPr>
        <p:grpSpPr>
          <a:xfrm flipH="1" rot="10800000">
            <a:off x="7381130" y="-502690"/>
            <a:ext cx="3382300" cy="1993950"/>
            <a:chOff x="1317925" y="2802775"/>
            <a:chExt cx="3382300" cy="1993950"/>
          </a:xfrm>
        </p:grpSpPr>
        <p:sp>
          <p:nvSpPr>
            <p:cNvPr id="842" name="Google Shape;842;p28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28"/>
          <p:cNvGrpSpPr/>
          <p:nvPr/>
        </p:nvGrpSpPr>
        <p:grpSpPr>
          <a:xfrm>
            <a:off x="-1021726" y="0"/>
            <a:ext cx="1734954" cy="1734954"/>
            <a:chOff x="6340050" y="754850"/>
            <a:chExt cx="1595800" cy="1595800"/>
          </a:xfrm>
        </p:grpSpPr>
        <p:sp>
          <p:nvSpPr>
            <p:cNvPr id="855" name="Google Shape;855;p28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9"/>
          <p:cNvSpPr txBox="1"/>
          <p:nvPr>
            <p:ph type="title"/>
          </p:nvPr>
        </p:nvSpPr>
        <p:spPr>
          <a:xfrm>
            <a:off x="713225" y="2368950"/>
            <a:ext cx="4599600" cy="8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0" name="Google Shape;860;p29"/>
          <p:cNvSpPr txBox="1"/>
          <p:nvPr>
            <p:ph hasCustomPrompt="1" idx="2" type="title"/>
          </p:nvPr>
        </p:nvSpPr>
        <p:spPr>
          <a:xfrm>
            <a:off x="713225" y="971663"/>
            <a:ext cx="1875900" cy="11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1" name="Google Shape;861;p29"/>
          <p:cNvSpPr txBox="1"/>
          <p:nvPr>
            <p:ph idx="1" type="subTitle"/>
          </p:nvPr>
        </p:nvSpPr>
        <p:spPr>
          <a:xfrm>
            <a:off x="713225" y="3219025"/>
            <a:ext cx="45996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62" name="Google Shape;862;p29"/>
          <p:cNvGrpSpPr/>
          <p:nvPr/>
        </p:nvGrpSpPr>
        <p:grpSpPr>
          <a:xfrm>
            <a:off x="7799275" y="4072050"/>
            <a:ext cx="631500" cy="721150"/>
            <a:chOff x="6533825" y="4313425"/>
            <a:chExt cx="631500" cy="721150"/>
          </a:xfrm>
        </p:grpSpPr>
        <p:sp>
          <p:nvSpPr>
            <p:cNvPr id="863" name="Google Shape;863;p29"/>
            <p:cNvSpPr/>
            <p:nvPr/>
          </p:nvSpPr>
          <p:spPr>
            <a:xfrm>
              <a:off x="6965450" y="49783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6965450" y="4811900"/>
              <a:ext cx="56250" cy="56275"/>
            </a:xfrm>
            <a:custGeom>
              <a:rect b="b" l="l" r="r" t="t"/>
              <a:pathLst>
                <a:path extrusionOk="0" h="2251" w="225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6965450" y="46462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6965450" y="44798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6965450" y="43134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6821825" y="49783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6821825" y="4811900"/>
              <a:ext cx="55500" cy="56275"/>
            </a:xfrm>
            <a:custGeom>
              <a:rect b="b" l="l" r="r" t="t"/>
              <a:pathLst>
                <a:path extrusionOk="0" h="2251" w="222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6821825" y="46462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6821825" y="44798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6821825" y="43134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7109825" y="49783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7109825" y="4811900"/>
              <a:ext cx="55500" cy="56275"/>
            </a:xfrm>
            <a:custGeom>
              <a:rect b="b" l="l" r="r" t="t"/>
              <a:pathLst>
                <a:path extrusionOk="0" h="2251" w="222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7109825" y="46462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7109825" y="44798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7109825" y="43134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6677450" y="49783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6677450" y="4811900"/>
              <a:ext cx="56250" cy="56275"/>
            </a:xfrm>
            <a:custGeom>
              <a:rect b="b" l="l" r="r" t="t"/>
              <a:pathLst>
                <a:path extrusionOk="0" h="2251" w="225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6677450" y="46462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6677450" y="44798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6677450" y="43134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6533825" y="49783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6533825" y="4811900"/>
              <a:ext cx="55500" cy="56275"/>
            </a:xfrm>
            <a:custGeom>
              <a:rect b="b" l="l" r="r" t="t"/>
              <a:pathLst>
                <a:path extrusionOk="0" h="2251" w="222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6533825" y="46462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6533825" y="44798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6533825" y="43134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29"/>
          <p:cNvGrpSpPr/>
          <p:nvPr/>
        </p:nvGrpSpPr>
        <p:grpSpPr>
          <a:xfrm flipH="1">
            <a:off x="713217" y="4599425"/>
            <a:ext cx="4489475" cy="193775"/>
            <a:chOff x="1784500" y="1867350"/>
            <a:chExt cx="4489475" cy="193775"/>
          </a:xfrm>
        </p:grpSpPr>
        <p:sp>
          <p:nvSpPr>
            <p:cNvPr id="889" name="Google Shape;889;p29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_1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0"/>
          <p:cNvSpPr txBox="1"/>
          <p:nvPr>
            <p:ph type="title"/>
          </p:nvPr>
        </p:nvSpPr>
        <p:spPr>
          <a:xfrm>
            <a:off x="2272188" y="2368950"/>
            <a:ext cx="4599600" cy="8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4" name="Google Shape;894;p30"/>
          <p:cNvSpPr txBox="1"/>
          <p:nvPr>
            <p:ph hasCustomPrompt="1" idx="2" type="title"/>
          </p:nvPr>
        </p:nvSpPr>
        <p:spPr>
          <a:xfrm>
            <a:off x="3634038" y="971663"/>
            <a:ext cx="1875900" cy="11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5" name="Google Shape;895;p30"/>
          <p:cNvSpPr txBox="1"/>
          <p:nvPr>
            <p:ph idx="1" type="subTitle"/>
          </p:nvPr>
        </p:nvSpPr>
        <p:spPr>
          <a:xfrm>
            <a:off x="2272188" y="3219025"/>
            <a:ext cx="45996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96" name="Google Shape;896;p30"/>
          <p:cNvGrpSpPr/>
          <p:nvPr/>
        </p:nvGrpSpPr>
        <p:grpSpPr>
          <a:xfrm flipH="1">
            <a:off x="-614106" y="-505328"/>
            <a:ext cx="1895833" cy="1895866"/>
            <a:chOff x="3835450" y="-252000"/>
            <a:chExt cx="1445325" cy="1445350"/>
          </a:xfrm>
        </p:grpSpPr>
        <p:sp>
          <p:nvSpPr>
            <p:cNvPr id="897" name="Google Shape;897;p30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" name="Google Shape;902;p30"/>
          <p:cNvGrpSpPr/>
          <p:nvPr/>
        </p:nvGrpSpPr>
        <p:grpSpPr>
          <a:xfrm flipH="1">
            <a:off x="7862264" y="240504"/>
            <a:ext cx="2791286" cy="2599651"/>
            <a:chOff x="-1466486" y="2736279"/>
            <a:chExt cx="2791286" cy="2599651"/>
          </a:xfrm>
        </p:grpSpPr>
        <p:sp>
          <p:nvSpPr>
            <p:cNvPr id="903" name="Google Shape;903;p30"/>
            <p:cNvSpPr/>
            <p:nvPr/>
          </p:nvSpPr>
          <p:spPr>
            <a:xfrm>
              <a:off x="-1466486" y="2736279"/>
              <a:ext cx="2599651" cy="2599651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4" name="Google Shape;904;p30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905" name="Google Shape;905;p30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rect b="b" l="l" r="r" t="t"/>
                <a:pathLst>
                  <a:path extrusionOk="0" h="6658" w="6688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0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rect b="b" l="l" r="r" t="t"/>
                <a:pathLst>
                  <a:path extrusionOk="0" fill="none" h="14621" w="14652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23325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7" name="Google Shape;907;p30"/>
          <p:cNvGrpSpPr/>
          <p:nvPr/>
        </p:nvGrpSpPr>
        <p:grpSpPr>
          <a:xfrm>
            <a:off x="2327258" y="4599425"/>
            <a:ext cx="4489475" cy="193775"/>
            <a:chOff x="1784500" y="1867350"/>
            <a:chExt cx="4489475" cy="193775"/>
          </a:xfrm>
        </p:grpSpPr>
        <p:sp>
          <p:nvSpPr>
            <p:cNvPr id="908" name="Google Shape;908;p30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30"/>
          <p:cNvGrpSpPr/>
          <p:nvPr/>
        </p:nvGrpSpPr>
        <p:grpSpPr>
          <a:xfrm>
            <a:off x="245325" y="4072050"/>
            <a:ext cx="199875" cy="721150"/>
            <a:chOff x="188762" y="539500"/>
            <a:chExt cx="199875" cy="721150"/>
          </a:xfrm>
        </p:grpSpPr>
        <p:sp>
          <p:nvSpPr>
            <p:cNvPr id="912" name="Google Shape;912;p30"/>
            <p:cNvSpPr/>
            <p:nvPr/>
          </p:nvSpPr>
          <p:spPr>
            <a:xfrm flipH="1">
              <a:off x="332387" y="120440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 flipH="1">
              <a:off x="332387" y="1037975"/>
              <a:ext cx="56250" cy="56275"/>
            </a:xfrm>
            <a:custGeom>
              <a:rect b="b" l="l" r="r" t="t"/>
              <a:pathLst>
                <a:path extrusionOk="0" h="2251" w="225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 flipH="1">
              <a:off x="332387" y="8723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 flipH="1">
              <a:off x="332387" y="7059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 flipH="1">
              <a:off x="332387" y="53950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 flipH="1">
              <a:off x="188762" y="120440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 flipH="1">
              <a:off x="188762" y="1037975"/>
              <a:ext cx="55500" cy="56275"/>
            </a:xfrm>
            <a:custGeom>
              <a:rect b="b" l="l" r="r" t="t"/>
              <a:pathLst>
                <a:path extrusionOk="0" h="2251" w="222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 flipH="1">
              <a:off x="188762" y="8723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 flipH="1">
              <a:off x="188762" y="7059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 flipH="1">
              <a:off x="188762" y="53950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>
            <p:ph idx="1" type="subTitle"/>
          </p:nvPr>
        </p:nvSpPr>
        <p:spPr>
          <a:xfrm>
            <a:off x="1883700" y="3632903"/>
            <a:ext cx="53766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"/>
          <p:cNvSpPr txBox="1"/>
          <p:nvPr>
            <p:ph type="title"/>
          </p:nvPr>
        </p:nvSpPr>
        <p:spPr>
          <a:xfrm>
            <a:off x="1883700" y="2976975"/>
            <a:ext cx="5376600" cy="6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3" name="Google Shape;103;p4"/>
          <p:cNvGrpSpPr/>
          <p:nvPr/>
        </p:nvGrpSpPr>
        <p:grpSpPr>
          <a:xfrm>
            <a:off x="-1517425" y="451459"/>
            <a:ext cx="2691676" cy="2691631"/>
            <a:chOff x="5165750" y="-1146341"/>
            <a:chExt cx="2691676" cy="2691631"/>
          </a:xfrm>
        </p:grpSpPr>
        <p:sp>
          <p:nvSpPr>
            <p:cNvPr id="104" name="Google Shape;104;p4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8123432" y="423291"/>
            <a:ext cx="2471175" cy="2747975"/>
            <a:chOff x="7398357" y="-662077"/>
            <a:chExt cx="2471175" cy="2747975"/>
          </a:xfrm>
        </p:grpSpPr>
        <p:sp>
          <p:nvSpPr>
            <p:cNvPr id="114" name="Google Shape;114;p4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rect b="b" l="l" r="r" t="t"/>
              <a:pathLst>
                <a:path extrusionOk="0" h="98847" w="101037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rect b="b" l="l" r="r" t="t"/>
              <a:pathLst>
                <a:path extrusionOk="0" fill="none" h="47692" w="47722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rect b="b" l="l" r="r" t="t"/>
              <a:pathLst>
                <a:path extrusionOk="0" fill="none" h="67115" w="67115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rect b="b" l="l" r="r" t="t"/>
              <a:pathLst>
                <a:path extrusionOk="0" h="50974" w="52373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rect b="b" l="l" r="r" t="t"/>
              <a:pathLst>
                <a:path extrusionOk="0" h="72380" w="73103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3176825" y="4828856"/>
            <a:ext cx="2790375" cy="64975"/>
            <a:chOff x="5954300" y="4334988"/>
            <a:chExt cx="2790375" cy="64975"/>
          </a:xfrm>
        </p:grpSpPr>
        <p:sp>
          <p:nvSpPr>
            <p:cNvPr id="120" name="Google Shape;120;p4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1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24" name="Google Shape;924;p31"/>
          <p:cNvGrpSpPr/>
          <p:nvPr/>
        </p:nvGrpSpPr>
        <p:grpSpPr>
          <a:xfrm>
            <a:off x="-675036" y="3983460"/>
            <a:ext cx="1895833" cy="1895866"/>
            <a:chOff x="3835450" y="-252000"/>
            <a:chExt cx="1445325" cy="1445350"/>
          </a:xfrm>
        </p:grpSpPr>
        <p:sp>
          <p:nvSpPr>
            <p:cNvPr id="925" name="Google Shape;925;p31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31"/>
          <p:cNvGrpSpPr/>
          <p:nvPr/>
        </p:nvGrpSpPr>
        <p:grpSpPr>
          <a:xfrm>
            <a:off x="7271250" y="3983450"/>
            <a:ext cx="3382300" cy="1993950"/>
            <a:chOff x="1317925" y="2802775"/>
            <a:chExt cx="3382300" cy="1993950"/>
          </a:xfrm>
        </p:grpSpPr>
        <p:sp>
          <p:nvSpPr>
            <p:cNvPr id="931" name="Google Shape;931;p31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31"/>
          <p:cNvGrpSpPr/>
          <p:nvPr/>
        </p:nvGrpSpPr>
        <p:grpSpPr>
          <a:xfrm flipH="1">
            <a:off x="8427099" y="0"/>
            <a:ext cx="1734954" cy="1734954"/>
            <a:chOff x="6340050" y="754850"/>
            <a:chExt cx="1595800" cy="1595800"/>
          </a:xfrm>
        </p:grpSpPr>
        <p:sp>
          <p:nvSpPr>
            <p:cNvPr id="944" name="Google Shape;944;p31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2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49" name="Google Shape;949;p32"/>
          <p:cNvGrpSpPr/>
          <p:nvPr/>
        </p:nvGrpSpPr>
        <p:grpSpPr>
          <a:xfrm>
            <a:off x="8430750" y="1225934"/>
            <a:ext cx="2691676" cy="2691631"/>
            <a:chOff x="5165750" y="-1146341"/>
            <a:chExt cx="2691676" cy="2691631"/>
          </a:xfrm>
        </p:grpSpPr>
        <p:sp>
          <p:nvSpPr>
            <p:cNvPr id="950" name="Google Shape;950;p32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32"/>
          <p:cNvGrpSpPr/>
          <p:nvPr/>
        </p:nvGrpSpPr>
        <p:grpSpPr>
          <a:xfrm>
            <a:off x="3241325" y="4828856"/>
            <a:ext cx="2790375" cy="64975"/>
            <a:chOff x="5954300" y="4334988"/>
            <a:chExt cx="2790375" cy="64975"/>
          </a:xfrm>
        </p:grpSpPr>
        <p:sp>
          <p:nvSpPr>
            <p:cNvPr id="960" name="Google Shape;960;p32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32"/>
          <p:cNvGrpSpPr/>
          <p:nvPr/>
        </p:nvGrpSpPr>
        <p:grpSpPr>
          <a:xfrm>
            <a:off x="-646216" y="-10"/>
            <a:ext cx="1359460" cy="1359460"/>
            <a:chOff x="3901550" y="2223725"/>
            <a:chExt cx="1557050" cy="1557050"/>
          </a:xfrm>
        </p:grpSpPr>
        <p:sp>
          <p:nvSpPr>
            <p:cNvPr id="981" name="Google Shape;981;p32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3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8" name="Google Shape;988;p33"/>
          <p:cNvGrpSpPr/>
          <p:nvPr/>
        </p:nvGrpSpPr>
        <p:grpSpPr>
          <a:xfrm>
            <a:off x="8295561" y="0"/>
            <a:ext cx="1734954" cy="1734954"/>
            <a:chOff x="6340050" y="754850"/>
            <a:chExt cx="1595800" cy="1595800"/>
          </a:xfrm>
        </p:grpSpPr>
        <p:sp>
          <p:nvSpPr>
            <p:cNvPr id="989" name="Google Shape;989;p33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33"/>
          <p:cNvGrpSpPr/>
          <p:nvPr/>
        </p:nvGrpSpPr>
        <p:grpSpPr>
          <a:xfrm rot="5400000">
            <a:off x="-330326" y="711337"/>
            <a:ext cx="1351125" cy="232319"/>
            <a:chOff x="5486725" y="543869"/>
            <a:chExt cx="1351125" cy="232319"/>
          </a:xfrm>
        </p:grpSpPr>
        <p:sp>
          <p:nvSpPr>
            <p:cNvPr id="993" name="Google Shape;993;p33"/>
            <p:cNvSpPr/>
            <p:nvPr/>
          </p:nvSpPr>
          <p:spPr>
            <a:xfrm>
              <a:off x="6637975" y="7112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5918350" y="71993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5918350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6637975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6494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5774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5774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6494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6782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6062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6062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6782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6349975" y="7112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5630350" y="71993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5630350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6349975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6206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5486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5486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6206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34"/>
          <p:cNvGrpSpPr/>
          <p:nvPr/>
        </p:nvGrpSpPr>
        <p:grpSpPr>
          <a:xfrm flipH="1">
            <a:off x="7875508" y="-320208"/>
            <a:ext cx="1604419" cy="1604360"/>
            <a:chOff x="-74975" y="157600"/>
            <a:chExt cx="1604419" cy="1604360"/>
          </a:xfrm>
        </p:grpSpPr>
        <p:sp>
          <p:nvSpPr>
            <p:cNvPr id="1015" name="Google Shape;1015;p34"/>
            <p:cNvSpPr/>
            <p:nvPr/>
          </p:nvSpPr>
          <p:spPr>
            <a:xfrm>
              <a:off x="399627" y="632159"/>
              <a:ext cx="1129817" cy="1129801"/>
            </a:xfrm>
            <a:custGeom>
              <a:rect b="b" l="l" r="r" t="t"/>
              <a:pathLst>
                <a:path extrusionOk="0" h="70305" w="70306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13025" y="44557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155275" y="38782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98300" y="330850"/>
              <a:ext cx="757625" cy="757625"/>
            </a:xfrm>
            <a:custGeom>
              <a:rect b="b" l="l" r="r" t="t"/>
              <a:pathLst>
                <a:path extrusionOk="0" fill="none" h="30305" w="30305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0550" y="2731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-17200" y="215350"/>
              <a:ext cx="758375" cy="758375"/>
            </a:xfrm>
            <a:custGeom>
              <a:rect b="b" l="l" r="r" t="t"/>
              <a:pathLst>
                <a:path extrusionOk="0" fill="none" h="30335" w="30335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-74975" y="1576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fill="none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" name="Google Shape;1024;p34"/>
          <p:cNvGrpSpPr/>
          <p:nvPr/>
        </p:nvGrpSpPr>
        <p:grpSpPr>
          <a:xfrm flipH="1">
            <a:off x="-1004852" y="-327975"/>
            <a:ext cx="1734954" cy="1734954"/>
            <a:chOff x="6340050" y="754850"/>
            <a:chExt cx="1595800" cy="1595800"/>
          </a:xfrm>
        </p:grpSpPr>
        <p:sp>
          <p:nvSpPr>
            <p:cNvPr id="1025" name="Google Shape;1025;p34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34"/>
          <p:cNvGrpSpPr/>
          <p:nvPr/>
        </p:nvGrpSpPr>
        <p:grpSpPr>
          <a:xfrm flipH="1">
            <a:off x="2535404" y="4599424"/>
            <a:ext cx="1351125" cy="232319"/>
            <a:chOff x="5486725" y="543869"/>
            <a:chExt cx="1351125" cy="232319"/>
          </a:xfrm>
        </p:grpSpPr>
        <p:sp>
          <p:nvSpPr>
            <p:cNvPr id="1029" name="Google Shape;1029;p34"/>
            <p:cNvSpPr/>
            <p:nvPr/>
          </p:nvSpPr>
          <p:spPr>
            <a:xfrm>
              <a:off x="6637975" y="7112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5918350" y="71993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5918350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637975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494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5774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5774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494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782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062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062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782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349975" y="7112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5630350" y="71993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5630350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6349975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6206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5486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5486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6206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9" name="Google Shape;1049;p34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5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52" name="Google Shape;1052;p35"/>
          <p:cNvGrpSpPr/>
          <p:nvPr/>
        </p:nvGrpSpPr>
        <p:grpSpPr>
          <a:xfrm flipH="1">
            <a:off x="7919517" y="-709553"/>
            <a:ext cx="1895833" cy="1895866"/>
            <a:chOff x="3835450" y="-252000"/>
            <a:chExt cx="1445325" cy="1445350"/>
          </a:xfrm>
        </p:grpSpPr>
        <p:sp>
          <p:nvSpPr>
            <p:cNvPr id="1053" name="Google Shape;1053;p35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35"/>
          <p:cNvGrpSpPr/>
          <p:nvPr/>
        </p:nvGrpSpPr>
        <p:grpSpPr>
          <a:xfrm>
            <a:off x="-1021739" y="0"/>
            <a:ext cx="1734954" cy="1734954"/>
            <a:chOff x="6340050" y="754850"/>
            <a:chExt cx="1595800" cy="1595800"/>
          </a:xfrm>
        </p:grpSpPr>
        <p:sp>
          <p:nvSpPr>
            <p:cNvPr id="1059" name="Google Shape;1059;p35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6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64" name="Google Shape;1064;p36"/>
          <p:cNvGrpSpPr/>
          <p:nvPr/>
        </p:nvGrpSpPr>
        <p:grpSpPr>
          <a:xfrm rot="10800000">
            <a:off x="-1421297" y="-502690"/>
            <a:ext cx="3382300" cy="1993950"/>
            <a:chOff x="1317925" y="2802775"/>
            <a:chExt cx="3382300" cy="1993950"/>
          </a:xfrm>
        </p:grpSpPr>
        <p:sp>
          <p:nvSpPr>
            <p:cNvPr id="1065" name="Google Shape;1065;p36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36"/>
          <p:cNvGrpSpPr/>
          <p:nvPr/>
        </p:nvGrpSpPr>
        <p:grpSpPr>
          <a:xfrm>
            <a:off x="3176813" y="4566944"/>
            <a:ext cx="2790375" cy="64975"/>
            <a:chOff x="5954300" y="4334988"/>
            <a:chExt cx="2790375" cy="64975"/>
          </a:xfrm>
        </p:grpSpPr>
        <p:sp>
          <p:nvSpPr>
            <p:cNvPr id="1078" name="Google Shape;1078;p36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36"/>
          <p:cNvGrpSpPr/>
          <p:nvPr/>
        </p:nvGrpSpPr>
        <p:grpSpPr>
          <a:xfrm>
            <a:off x="8482509" y="1395590"/>
            <a:ext cx="1359460" cy="1359460"/>
            <a:chOff x="3901550" y="2223725"/>
            <a:chExt cx="1557050" cy="1557050"/>
          </a:xfrm>
        </p:grpSpPr>
        <p:sp>
          <p:nvSpPr>
            <p:cNvPr id="1099" name="Google Shape;1099;p36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9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7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6" name="Google Shape;1106;p37"/>
          <p:cNvSpPr/>
          <p:nvPr/>
        </p:nvSpPr>
        <p:spPr>
          <a:xfrm flipH="1">
            <a:off x="5714833" y="4649350"/>
            <a:ext cx="3447249" cy="494158"/>
          </a:xfrm>
          <a:custGeom>
            <a:rect b="b" l="l" r="r" t="t"/>
            <a:pathLst>
              <a:path extrusionOk="0" h="15503" w="108149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7" name="Google Shape;1107;p37"/>
          <p:cNvGrpSpPr/>
          <p:nvPr/>
        </p:nvGrpSpPr>
        <p:grpSpPr>
          <a:xfrm>
            <a:off x="-1978450" y="1225934"/>
            <a:ext cx="2691676" cy="2691631"/>
            <a:chOff x="5165750" y="-1146341"/>
            <a:chExt cx="2691676" cy="2691631"/>
          </a:xfrm>
        </p:grpSpPr>
        <p:sp>
          <p:nvSpPr>
            <p:cNvPr id="1108" name="Google Shape;1108;p37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37"/>
          <p:cNvGrpSpPr/>
          <p:nvPr/>
        </p:nvGrpSpPr>
        <p:grpSpPr>
          <a:xfrm>
            <a:off x="8430782" y="539079"/>
            <a:ext cx="2471175" cy="2747975"/>
            <a:chOff x="7398357" y="-662077"/>
            <a:chExt cx="2471175" cy="2747975"/>
          </a:xfrm>
        </p:grpSpPr>
        <p:sp>
          <p:nvSpPr>
            <p:cNvPr id="1118" name="Google Shape;1118;p37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rect b="b" l="l" r="r" t="t"/>
              <a:pathLst>
                <a:path extrusionOk="0" h="98847" w="101037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rect b="b" l="l" r="r" t="t"/>
              <a:pathLst>
                <a:path extrusionOk="0" fill="none" h="47692" w="47722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rect b="b" l="l" r="r" t="t"/>
              <a:pathLst>
                <a:path extrusionOk="0" fill="none" h="67115" w="67115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rect b="b" l="l" r="r" t="t"/>
              <a:pathLst>
                <a:path extrusionOk="0" h="50974" w="52373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rect b="b" l="l" r="r" t="t"/>
              <a:pathLst>
                <a:path extrusionOk="0" h="72380" w="73103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0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38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25" name="Google Shape;1125;p38"/>
          <p:cNvGrpSpPr/>
          <p:nvPr/>
        </p:nvGrpSpPr>
        <p:grpSpPr>
          <a:xfrm flipH="1">
            <a:off x="-1513236" y="3983450"/>
            <a:ext cx="3382300" cy="1993950"/>
            <a:chOff x="1317925" y="2802775"/>
            <a:chExt cx="3382300" cy="1993950"/>
          </a:xfrm>
        </p:grpSpPr>
        <p:sp>
          <p:nvSpPr>
            <p:cNvPr id="1126" name="Google Shape;1126;p38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38"/>
          <p:cNvGrpSpPr/>
          <p:nvPr/>
        </p:nvGrpSpPr>
        <p:grpSpPr>
          <a:xfrm>
            <a:off x="245325" y="539500"/>
            <a:ext cx="199875" cy="721150"/>
            <a:chOff x="188762" y="539500"/>
            <a:chExt cx="199875" cy="721150"/>
          </a:xfrm>
        </p:grpSpPr>
        <p:sp>
          <p:nvSpPr>
            <p:cNvPr id="1139" name="Google Shape;1139;p38"/>
            <p:cNvSpPr/>
            <p:nvPr/>
          </p:nvSpPr>
          <p:spPr>
            <a:xfrm flipH="1">
              <a:off x="332387" y="120440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 flipH="1">
              <a:off x="332387" y="1037975"/>
              <a:ext cx="56250" cy="56275"/>
            </a:xfrm>
            <a:custGeom>
              <a:rect b="b" l="l" r="r" t="t"/>
              <a:pathLst>
                <a:path extrusionOk="0" h="2251" w="225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 flipH="1">
              <a:off x="332387" y="8723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 flipH="1">
              <a:off x="332387" y="7059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 flipH="1">
              <a:off x="332387" y="53950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 flipH="1">
              <a:off x="188762" y="120440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 flipH="1">
              <a:off x="188762" y="1037975"/>
              <a:ext cx="55500" cy="56275"/>
            </a:xfrm>
            <a:custGeom>
              <a:rect b="b" l="l" r="r" t="t"/>
              <a:pathLst>
                <a:path extrusionOk="0" h="2251" w="222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 flipH="1">
              <a:off x="188762" y="8723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 flipH="1">
              <a:off x="188762" y="7059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 flipH="1">
              <a:off x="188762" y="53950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38"/>
          <p:cNvGrpSpPr/>
          <p:nvPr/>
        </p:nvGrpSpPr>
        <p:grpSpPr>
          <a:xfrm flipH="1">
            <a:off x="7855963" y="-320208"/>
            <a:ext cx="1604419" cy="1604360"/>
            <a:chOff x="-74975" y="157600"/>
            <a:chExt cx="1604419" cy="1604360"/>
          </a:xfrm>
        </p:grpSpPr>
        <p:sp>
          <p:nvSpPr>
            <p:cNvPr id="1150" name="Google Shape;1150;p38"/>
            <p:cNvSpPr/>
            <p:nvPr/>
          </p:nvSpPr>
          <p:spPr>
            <a:xfrm>
              <a:off x="399627" y="632159"/>
              <a:ext cx="1129817" cy="1129801"/>
            </a:xfrm>
            <a:custGeom>
              <a:rect b="b" l="l" r="r" t="t"/>
              <a:pathLst>
                <a:path extrusionOk="0" h="70305" w="70306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13025" y="44557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155275" y="38782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98300" y="330850"/>
              <a:ext cx="757625" cy="757625"/>
            </a:xfrm>
            <a:custGeom>
              <a:rect b="b" l="l" r="r" t="t"/>
              <a:pathLst>
                <a:path extrusionOk="0" fill="none" h="30305" w="30305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40550" y="2731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-17200" y="215350"/>
              <a:ext cx="758375" cy="758375"/>
            </a:xfrm>
            <a:custGeom>
              <a:rect b="b" l="l" r="r" t="t"/>
              <a:pathLst>
                <a:path extrusionOk="0" fill="none" h="30335" w="30335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-74975" y="1576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fill="none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4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39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61" name="Google Shape;1161;p39"/>
          <p:cNvGrpSpPr/>
          <p:nvPr/>
        </p:nvGrpSpPr>
        <p:grpSpPr>
          <a:xfrm>
            <a:off x="245325" y="539500"/>
            <a:ext cx="199875" cy="721150"/>
            <a:chOff x="188762" y="539500"/>
            <a:chExt cx="199875" cy="721150"/>
          </a:xfrm>
        </p:grpSpPr>
        <p:sp>
          <p:nvSpPr>
            <p:cNvPr id="1162" name="Google Shape;1162;p39"/>
            <p:cNvSpPr/>
            <p:nvPr/>
          </p:nvSpPr>
          <p:spPr>
            <a:xfrm flipH="1">
              <a:off x="332387" y="120440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 flipH="1">
              <a:off x="332387" y="1037975"/>
              <a:ext cx="56250" cy="56275"/>
            </a:xfrm>
            <a:custGeom>
              <a:rect b="b" l="l" r="r" t="t"/>
              <a:pathLst>
                <a:path extrusionOk="0" h="2251" w="225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 flipH="1">
              <a:off x="332387" y="8723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 flipH="1">
              <a:off x="332387" y="7059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 flipH="1">
              <a:off x="332387" y="53950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 flipH="1">
              <a:off x="188762" y="120440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 flipH="1">
              <a:off x="188762" y="1037975"/>
              <a:ext cx="55500" cy="56275"/>
            </a:xfrm>
            <a:custGeom>
              <a:rect b="b" l="l" r="r" t="t"/>
              <a:pathLst>
                <a:path extrusionOk="0" h="2251" w="222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 flipH="1">
              <a:off x="188762" y="8723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 flipH="1">
              <a:off x="188762" y="7059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 flipH="1">
              <a:off x="188762" y="53950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39"/>
          <p:cNvGrpSpPr/>
          <p:nvPr/>
        </p:nvGrpSpPr>
        <p:grpSpPr>
          <a:xfrm flipH="1" rot="5400000">
            <a:off x="3176355" y="4343939"/>
            <a:ext cx="2791286" cy="2599651"/>
            <a:chOff x="-1466486" y="2736279"/>
            <a:chExt cx="2791286" cy="2599651"/>
          </a:xfrm>
        </p:grpSpPr>
        <p:sp>
          <p:nvSpPr>
            <p:cNvPr id="1173" name="Google Shape;1173;p39"/>
            <p:cNvSpPr/>
            <p:nvPr/>
          </p:nvSpPr>
          <p:spPr>
            <a:xfrm>
              <a:off x="-1466486" y="2736279"/>
              <a:ext cx="2599651" cy="2599651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4" name="Google Shape;1174;p39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1175" name="Google Shape;1175;p39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rect b="b" l="l" r="r" t="t"/>
                <a:pathLst>
                  <a:path extrusionOk="0" h="6658" w="6688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rect b="b" l="l" r="r" t="t"/>
                <a:pathLst>
                  <a:path extrusionOk="0" fill="none" h="14621" w="14652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23325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77" name="Google Shape;1177;p39"/>
          <p:cNvGrpSpPr/>
          <p:nvPr/>
        </p:nvGrpSpPr>
        <p:grpSpPr>
          <a:xfrm>
            <a:off x="8430782" y="539079"/>
            <a:ext cx="2471175" cy="2747975"/>
            <a:chOff x="7398357" y="-662077"/>
            <a:chExt cx="2471175" cy="2747975"/>
          </a:xfrm>
        </p:grpSpPr>
        <p:sp>
          <p:nvSpPr>
            <p:cNvPr id="1178" name="Google Shape;1178;p39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rect b="b" l="l" r="r" t="t"/>
              <a:pathLst>
                <a:path extrusionOk="0" h="98847" w="101037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rect b="b" l="l" r="r" t="t"/>
              <a:pathLst>
                <a:path extrusionOk="0" fill="none" h="47692" w="47722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rect b="b" l="l" r="r" t="t"/>
              <a:pathLst>
                <a:path extrusionOk="0" fill="none" h="67115" w="67115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rect b="b" l="l" r="r" t="t"/>
              <a:pathLst>
                <a:path extrusionOk="0" h="50974" w="52373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rect b="b" l="l" r="r" t="t"/>
              <a:pathLst>
                <a:path extrusionOk="0" h="72380" w="73103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0"/>
          <p:cNvSpPr txBox="1"/>
          <p:nvPr>
            <p:ph type="ctrTitle"/>
          </p:nvPr>
        </p:nvSpPr>
        <p:spPr>
          <a:xfrm>
            <a:off x="1002200" y="475000"/>
            <a:ext cx="41421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5" name="Google Shape;1185;p40"/>
          <p:cNvSpPr txBox="1"/>
          <p:nvPr>
            <p:ph idx="1" type="subTitle"/>
          </p:nvPr>
        </p:nvSpPr>
        <p:spPr>
          <a:xfrm>
            <a:off x="997475" y="1589950"/>
            <a:ext cx="4151700" cy="10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6" name="Google Shape;1186;p40"/>
          <p:cNvSpPr txBox="1"/>
          <p:nvPr/>
        </p:nvSpPr>
        <p:spPr>
          <a:xfrm>
            <a:off x="956450" y="3553675"/>
            <a:ext cx="4233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7" name="Google Shape;1187;p40"/>
          <p:cNvGrpSpPr/>
          <p:nvPr/>
        </p:nvGrpSpPr>
        <p:grpSpPr>
          <a:xfrm>
            <a:off x="-1030213" y="1623822"/>
            <a:ext cx="1895833" cy="1895866"/>
            <a:chOff x="3835450" y="-252000"/>
            <a:chExt cx="1445325" cy="1445350"/>
          </a:xfrm>
        </p:grpSpPr>
        <p:sp>
          <p:nvSpPr>
            <p:cNvPr id="1188" name="Google Shape;1188;p40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 flipH="1">
            <a:off x="7919517" y="3983460"/>
            <a:ext cx="1895833" cy="1895866"/>
            <a:chOff x="3835450" y="-252000"/>
            <a:chExt cx="1445325" cy="1445350"/>
          </a:xfrm>
        </p:grpSpPr>
        <p:sp>
          <p:nvSpPr>
            <p:cNvPr id="142" name="Google Shape;142;p5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5"/>
          <p:cNvGrpSpPr/>
          <p:nvPr/>
        </p:nvGrpSpPr>
        <p:grpSpPr>
          <a:xfrm flipH="1">
            <a:off x="-1513236" y="3983450"/>
            <a:ext cx="3382300" cy="1993950"/>
            <a:chOff x="1317925" y="2802775"/>
            <a:chExt cx="3382300" cy="1993950"/>
          </a:xfrm>
        </p:grpSpPr>
        <p:sp>
          <p:nvSpPr>
            <p:cNvPr id="148" name="Google Shape;148;p5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-1021739" y="0"/>
            <a:ext cx="1734954" cy="1734954"/>
            <a:chOff x="6340050" y="754850"/>
            <a:chExt cx="1595800" cy="1595800"/>
          </a:xfrm>
        </p:grpSpPr>
        <p:sp>
          <p:nvSpPr>
            <p:cNvPr id="161" name="Google Shape;161;p5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 flipH="1">
            <a:off x="7855963" y="-320208"/>
            <a:ext cx="1604419" cy="1604360"/>
            <a:chOff x="-74975" y="157600"/>
            <a:chExt cx="1604419" cy="1604360"/>
          </a:xfrm>
        </p:grpSpPr>
        <p:sp>
          <p:nvSpPr>
            <p:cNvPr id="165" name="Google Shape;165;p5"/>
            <p:cNvSpPr/>
            <p:nvPr/>
          </p:nvSpPr>
          <p:spPr>
            <a:xfrm>
              <a:off x="399627" y="632159"/>
              <a:ext cx="1129817" cy="1129801"/>
            </a:xfrm>
            <a:custGeom>
              <a:rect b="b" l="l" r="r" t="t"/>
              <a:pathLst>
                <a:path extrusionOk="0" h="70305" w="70306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213025" y="44557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155275" y="38782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98300" y="330850"/>
              <a:ext cx="757625" cy="757625"/>
            </a:xfrm>
            <a:custGeom>
              <a:rect b="b" l="l" r="r" t="t"/>
              <a:pathLst>
                <a:path extrusionOk="0" fill="none" h="30305" w="30305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40550" y="2731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-17200" y="215350"/>
              <a:ext cx="758375" cy="758375"/>
            </a:xfrm>
            <a:custGeom>
              <a:rect b="b" l="l" r="r" t="t"/>
              <a:pathLst>
                <a:path extrusionOk="0" fill="none" h="30335" w="30335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-74975" y="1576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fill="none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5"/>
          <p:cNvSpPr txBox="1"/>
          <p:nvPr>
            <p:ph idx="1" type="subTitle"/>
          </p:nvPr>
        </p:nvSpPr>
        <p:spPr>
          <a:xfrm>
            <a:off x="1140900" y="1990825"/>
            <a:ext cx="3256800" cy="19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5"/>
          <p:cNvSpPr txBox="1"/>
          <p:nvPr>
            <p:ph idx="2" type="subTitle"/>
          </p:nvPr>
        </p:nvSpPr>
        <p:spPr>
          <a:xfrm>
            <a:off x="4746300" y="1990825"/>
            <a:ext cx="3256800" cy="19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41"/>
          <p:cNvGrpSpPr/>
          <p:nvPr/>
        </p:nvGrpSpPr>
        <p:grpSpPr>
          <a:xfrm>
            <a:off x="8430750" y="1225934"/>
            <a:ext cx="2691676" cy="2691631"/>
            <a:chOff x="5165750" y="-1146341"/>
            <a:chExt cx="2691676" cy="2691631"/>
          </a:xfrm>
        </p:grpSpPr>
        <p:sp>
          <p:nvSpPr>
            <p:cNvPr id="1195" name="Google Shape;1195;p41"/>
            <p:cNvSpPr/>
            <p:nvPr/>
          </p:nvSpPr>
          <p:spPr>
            <a:xfrm>
              <a:off x="5923974" y="-388117"/>
              <a:ext cx="1175229" cy="1175184"/>
            </a:xfrm>
            <a:custGeom>
              <a:rect b="b" l="l" r="r" t="t"/>
              <a:pathLst>
                <a:path extrusionOk="0" fill="none" h="25958" w="25959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5840039" y="-472098"/>
              <a:ext cx="1343099" cy="1343145"/>
            </a:xfrm>
            <a:custGeom>
              <a:rect b="b" l="l" r="r" t="t"/>
              <a:pathLst>
                <a:path extrusionOk="0" fill="none" h="29668" w="29667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5165750" y="-1146341"/>
              <a:ext cx="2691676" cy="2691631"/>
            </a:xfrm>
            <a:custGeom>
              <a:rect b="b" l="l" r="r" t="t"/>
              <a:pathLst>
                <a:path extrusionOk="0" fill="none" h="59454" w="59455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5286854" y="-1025282"/>
              <a:ext cx="2449469" cy="2449514"/>
            </a:xfrm>
            <a:custGeom>
              <a:rect b="b" l="l" r="r" t="t"/>
              <a:pathLst>
                <a:path extrusionOk="0" fill="none" h="54106" w="54105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5406555" y="-905537"/>
              <a:ext cx="2210068" cy="2210022"/>
            </a:xfrm>
            <a:custGeom>
              <a:rect b="b" l="l" r="r" t="t"/>
              <a:pathLst>
                <a:path extrusionOk="0" fill="none" h="48816" w="48817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5523539" y="-788598"/>
              <a:ext cx="1976099" cy="1976145"/>
            </a:xfrm>
            <a:custGeom>
              <a:rect b="b" l="l" r="r" t="t"/>
              <a:pathLst>
                <a:path extrusionOk="0" fill="none" h="43650" w="43649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5635000" y="-677092"/>
              <a:ext cx="1753178" cy="1753132"/>
            </a:xfrm>
            <a:custGeom>
              <a:rect b="b" l="l" r="r" t="t"/>
              <a:pathLst>
                <a:path extrusionOk="0" fill="none" h="38724" w="38725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5742341" y="-569796"/>
              <a:ext cx="1538495" cy="1538541"/>
            </a:xfrm>
            <a:custGeom>
              <a:rect b="b" l="l" r="r" t="t"/>
              <a:pathLst>
                <a:path extrusionOk="0" fill="none" h="33984" w="33983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5842801" y="-387936"/>
              <a:ext cx="1337576" cy="1174821"/>
            </a:xfrm>
            <a:custGeom>
              <a:rect b="b" l="l" r="r" t="t"/>
              <a:pathLst>
                <a:path extrusionOk="0" h="25950" w="29545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41"/>
          <p:cNvGrpSpPr/>
          <p:nvPr/>
        </p:nvGrpSpPr>
        <p:grpSpPr>
          <a:xfrm>
            <a:off x="713225" y="4828856"/>
            <a:ext cx="2790375" cy="64975"/>
            <a:chOff x="5954300" y="4334988"/>
            <a:chExt cx="2790375" cy="64975"/>
          </a:xfrm>
        </p:grpSpPr>
        <p:sp>
          <p:nvSpPr>
            <p:cNvPr id="1205" name="Google Shape;1205;p41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5" name="Google Shape;1225;p41"/>
          <p:cNvGrpSpPr/>
          <p:nvPr/>
        </p:nvGrpSpPr>
        <p:grpSpPr>
          <a:xfrm>
            <a:off x="-319052" y="-320208"/>
            <a:ext cx="1604419" cy="1604360"/>
            <a:chOff x="-74975" y="157600"/>
            <a:chExt cx="1604419" cy="1604360"/>
          </a:xfrm>
        </p:grpSpPr>
        <p:sp>
          <p:nvSpPr>
            <p:cNvPr id="1226" name="Google Shape;1226;p41"/>
            <p:cNvSpPr/>
            <p:nvPr/>
          </p:nvSpPr>
          <p:spPr>
            <a:xfrm>
              <a:off x="399627" y="632159"/>
              <a:ext cx="1129817" cy="1129801"/>
            </a:xfrm>
            <a:custGeom>
              <a:rect b="b" l="l" r="r" t="t"/>
              <a:pathLst>
                <a:path extrusionOk="0" h="70305" w="70306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1"/>
            <p:cNvSpPr/>
            <p:nvPr/>
          </p:nvSpPr>
          <p:spPr>
            <a:xfrm>
              <a:off x="213025" y="44557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155275" y="387825"/>
              <a:ext cx="758400" cy="758400"/>
            </a:xfrm>
            <a:custGeom>
              <a:rect b="b" l="l" r="r" t="t"/>
              <a:pathLst>
                <a:path extrusionOk="0" fill="none" h="30336" w="30336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98300" y="330850"/>
              <a:ext cx="757625" cy="757625"/>
            </a:xfrm>
            <a:custGeom>
              <a:rect b="b" l="l" r="r" t="t"/>
              <a:pathLst>
                <a:path extrusionOk="0" fill="none" h="30305" w="30305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40550" y="2731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-17200" y="215350"/>
              <a:ext cx="758375" cy="758375"/>
            </a:xfrm>
            <a:custGeom>
              <a:rect b="b" l="l" r="r" t="t"/>
              <a:pathLst>
                <a:path extrusionOk="0" fill="none" h="30335" w="30335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-74975" y="157600"/>
              <a:ext cx="758400" cy="758375"/>
            </a:xfrm>
            <a:custGeom>
              <a:rect b="b" l="l" r="r" t="t"/>
              <a:pathLst>
                <a:path extrusionOk="0" fill="none" h="30335" w="30336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238125" y="470675"/>
              <a:ext cx="824500" cy="824500"/>
            </a:xfrm>
            <a:custGeom>
              <a:rect b="b" l="l" r="r" t="t"/>
              <a:pathLst>
                <a:path extrusionOk="0" fill="none" h="32980" w="3298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42"/>
          <p:cNvGrpSpPr/>
          <p:nvPr/>
        </p:nvGrpSpPr>
        <p:grpSpPr>
          <a:xfrm>
            <a:off x="7271250" y="3754850"/>
            <a:ext cx="3382300" cy="1993950"/>
            <a:chOff x="1317925" y="2802775"/>
            <a:chExt cx="3382300" cy="1993950"/>
          </a:xfrm>
        </p:grpSpPr>
        <p:sp>
          <p:nvSpPr>
            <p:cNvPr id="1237" name="Google Shape;1237;p42"/>
            <p:cNvSpPr/>
            <p:nvPr/>
          </p:nvSpPr>
          <p:spPr>
            <a:xfrm>
              <a:off x="131792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1444050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1569450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1695575" y="2802775"/>
              <a:ext cx="1999325" cy="1993950"/>
            </a:xfrm>
            <a:custGeom>
              <a:rect b="b" l="l" r="r" t="t"/>
              <a:pathLst>
                <a:path extrusionOk="0" fill="none" h="79758" w="79973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18209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19463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20725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21978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2323250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2449400" y="2802775"/>
              <a:ext cx="1999300" cy="1993950"/>
            </a:xfrm>
            <a:custGeom>
              <a:rect b="b" l="l" r="r" t="t"/>
              <a:pathLst>
                <a:path extrusionOk="0" fill="none" h="79758" w="79972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2574775" y="2802775"/>
              <a:ext cx="2000075" cy="1993950"/>
            </a:xfrm>
            <a:custGeom>
              <a:rect b="b" l="l" r="r" t="t"/>
              <a:pathLst>
                <a:path extrusionOk="0" fill="none" h="79758" w="80003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2700175" y="2802775"/>
              <a:ext cx="2000050" cy="1993950"/>
            </a:xfrm>
            <a:custGeom>
              <a:rect b="b" l="l" r="r" t="t"/>
              <a:pathLst>
                <a:path extrusionOk="0" fill="none" h="79758" w="80002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42"/>
          <p:cNvGrpSpPr/>
          <p:nvPr/>
        </p:nvGrpSpPr>
        <p:grpSpPr>
          <a:xfrm flipH="1">
            <a:off x="2244842" y="345725"/>
            <a:ext cx="4489475" cy="193775"/>
            <a:chOff x="1784500" y="1867350"/>
            <a:chExt cx="4489475" cy="193775"/>
          </a:xfrm>
        </p:grpSpPr>
        <p:sp>
          <p:nvSpPr>
            <p:cNvPr id="1250" name="Google Shape;1250;p42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42"/>
          <p:cNvSpPr/>
          <p:nvPr/>
        </p:nvSpPr>
        <p:spPr>
          <a:xfrm>
            <a:off x="4" y="4649350"/>
            <a:ext cx="3447249" cy="494158"/>
          </a:xfrm>
          <a:custGeom>
            <a:rect b="b" l="l" r="r" t="t"/>
            <a:pathLst>
              <a:path extrusionOk="0" h="15503" w="108149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6"/>
          <p:cNvGrpSpPr/>
          <p:nvPr/>
        </p:nvGrpSpPr>
        <p:grpSpPr>
          <a:xfrm>
            <a:off x="8295561" y="0"/>
            <a:ext cx="1734954" cy="1734954"/>
            <a:chOff x="6340050" y="754850"/>
            <a:chExt cx="1595800" cy="1595800"/>
          </a:xfrm>
        </p:grpSpPr>
        <p:sp>
          <p:nvSpPr>
            <p:cNvPr id="179" name="Google Shape;179;p6"/>
            <p:cNvSpPr/>
            <p:nvPr/>
          </p:nvSpPr>
          <p:spPr>
            <a:xfrm>
              <a:off x="6517100" y="931925"/>
              <a:ext cx="1240925" cy="1241675"/>
            </a:xfrm>
            <a:custGeom>
              <a:rect b="b" l="l" r="r" t="t"/>
              <a:pathLst>
                <a:path extrusionOk="0" h="49667" w="49637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340050" y="754850"/>
              <a:ext cx="1595800" cy="1595800"/>
            </a:xfrm>
            <a:custGeom>
              <a:rect b="b" l="l" r="r" t="t"/>
              <a:pathLst>
                <a:path extrusionOk="0" fill="none" h="63832" w="63832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781550" y="1196350"/>
              <a:ext cx="712050" cy="712050"/>
            </a:xfrm>
            <a:custGeom>
              <a:rect b="b" l="l" r="r" t="t"/>
              <a:pathLst>
                <a:path extrusionOk="0" h="28482" w="28482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6"/>
          <p:cNvGrpSpPr/>
          <p:nvPr/>
        </p:nvGrpSpPr>
        <p:grpSpPr>
          <a:xfrm rot="5400000">
            <a:off x="-330326" y="711337"/>
            <a:ext cx="1351125" cy="232319"/>
            <a:chOff x="5486725" y="543869"/>
            <a:chExt cx="1351125" cy="232319"/>
          </a:xfrm>
        </p:grpSpPr>
        <p:sp>
          <p:nvSpPr>
            <p:cNvPr id="183" name="Google Shape;183;p6"/>
            <p:cNvSpPr/>
            <p:nvPr/>
          </p:nvSpPr>
          <p:spPr>
            <a:xfrm>
              <a:off x="6637975" y="7112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918350" y="71993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918350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637975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494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774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774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494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782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062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062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6782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349975" y="7112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630350" y="71993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630350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6349975" y="543869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6206350" y="7112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486725" y="71993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486725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6206350" y="543869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6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/>
          <p:nvPr>
            <p:ph idx="1" type="body"/>
          </p:nvPr>
        </p:nvSpPr>
        <p:spPr>
          <a:xfrm>
            <a:off x="872100" y="1796825"/>
            <a:ext cx="3923700" cy="21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7"/>
          <p:cNvSpPr txBox="1"/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7" name="Google Shape;207;p7"/>
          <p:cNvGrpSpPr/>
          <p:nvPr/>
        </p:nvGrpSpPr>
        <p:grpSpPr>
          <a:xfrm flipH="1">
            <a:off x="2327258" y="4599425"/>
            <a:ext cx="4489475" cy="193775"/>
            <a:chOff x="1784500" y="1867350"/>
            <a:chExt cx="4489475" cy="193775"/>
          </a:xfrm>
        </p:grpSpPr>
        <p:sp>
          <p:nvSpPr>
            <p:cNvPr id="208" name="Google Shape;208;p7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7"/>
          <p:cNvGrpSpPr/>
          <p:nvPr/>
        </p:nvGrpSpPr>
        <p:grpSpPr>
          <a:xfrm>
            <a:off x="245325" y="539500"/>
            <a:ext cx="199875" cy="721150"/>
            <a:chOff x="188762" y="539500"/>
            <a:chExt cx="199875" cy="721150"/>
          </a:xfrm>
        </p:grpSpPr>
        <p:sp>
          <p:nvSpPr>
            <p:cNvPr id="212" name="Google Shape;212;p7"/>
            <p:cNvSpPr/>
            <p:nvPr/>
          </p:nvSpPr>
          <p:spPr>
            <a:xfrm flipH="1">
              <a:off x="332387" y="120440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flipH="1">
              <a:off x="332387" y="1037975"/>
              <a:ext cx="56250" cy="56275"/>
            </a:xfrm>
            <a:custGeom>
              <a:rect b="b" l="l" r="r" t="t"/>
              <a:pathLst>
                <a:path extrusionOk="0" h="2251" w="225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flipH="1">
              <a:off x="332387" y="8723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flipH="1">
              <a:off x="332387" y="7059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 flipH="1">
              <a:off x="332387" y="53950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 flipH="1">
              <a:off x="188762" y="120440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 flipH="1">
              <a:off x="188762" y="1037975"/>
              <a:ext cx="55500" cy="56275"/>
            </a:xfrm>
            <a:custGeom>
              <a:rect b="b" l="l" r="r" t="t"/>
              <a:pathLst>
                <a:path extrusionOk="0" h="2251" w="222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 flipH="1">
              <a:off x="188762" y="8723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 flipH="1">
              <a:off x="188762" y="7059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 flipH="1">
              <a:off x="188762" y="53950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/>
          <p:nvPr>
            <p:ph type="title"/>
          </p:nvPr>
        </p:nvSpPr>
        <p:spPr>
          <a:xfrm>
            <a:off x="1785600" y="1436400"/>
            <a:ext cx="5572800" cy="22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24" name="Google Shape;224;p8"/>
          <p:cNvGrpSpPr/>
          <p:nvPr/>
        </p:nvGrpSpPr>
        <p:grpSpPr>
          <a:xfrm>
            <a:off x="2327254" y="345725"/>
            <a:ext cx="4489475" cy="193775"/>
            <a:chOff x="1784500" y="1867350"/>
            <a:chExt cx="4489475" cy="193775"/>
          </a:xfrm>
        </p:grpSpPr>
        <p:sp>
          <p:nvSpPr>
            <p:cNvPr id="225" name="Google Shape;225;p8"/>
            <p:cNvSpPr/>
            <p:nvPr/>
          </p:nvSpPr>
          <p:spPr>
            <a:xfrm>
              <a:off x="1784500" y="1963850"/>
              <a:ext cx="3982625" cy="25"/>
            </a:xfrm>
            <a:custGeom>
              <a:rect b="b" l="l" r="r" t="t"/>
              <a:pathLst>
                <a:path extrusionOk="0" fill="none" h="1" w="159305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679675" y="2061100"/>
              <a:ext cx="1594300" cy="25"/>
            </a:xfrm>
            <a:custGeom>
              <a:rect b="b" l="l" r="r" t="t"/>
              <a:pathLst>
                <a:path extrusionOk="0" fill="none" h="1" w="63772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3817200" y="1867350"/>
              <a:ext cx="2104925" cy="25"/>
            </a:xfrm>
            <a:custGeom>
              <a:rect b="b" l="l" r="r" t="t"/>
              <a:pathLst>
                <a:path extrusionOk="0" fill="none" h="1" w="84197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-1796498" y="2571754"/>
            <a:ext cx="2791286" cy="2599651"/>
            <a:chOff x="-1466486" y="2736279"/>
            <a:chExt cx="2791286" cy="2599651"/>
          </a:xfrm>
        </p:grpSpPr>
        <p:sp>
          <p:nvSpPr>
            <p:cNvPr id="229" name="Google Shape;229;p8"/>
            <p:cNvSpPr/>
            <p:nvPr/>
          </p:nvSpPr>
          <p:spPr>
            <a:xfrm>
              <a:off x="-1466486" y="2736279"/>
              <a:ext cx="2599651" cy="2599651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" name="Google Shape;230;p8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rect b="b" l="l" r="r" t="t"/>
                <a:pathLst>
                  <a:path extrusionOk="0" h="6658" w="6688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rect b="b" l="l" r="r" t="t"/>
                <a:pathLst>
                  <a:path extrusionOk="0" fill="none" h="14621" w="14652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23325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245325" y="539500"/>
            <a:ext cx="199875" cy="721150"/>
            <a:chOff x="188762" y="539500"/>
            <a:chExt cx="199875" cy="721150"/>
          </a:xfrm>
        </p:grpSpPr>
        <p:sp>
          <p:nvSpPr>
            <p:cNvPr id="234" name="Google Shape;234;p8"/>
            <p:cNvSpPr/>
            <p:nvPr/>
          </p:nvSpPr>
          <p:spPr>
            <a:xfrm flipH="1">
              <a:off x="332387" y="120440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 flipH="1">
              <a:off x="332387" y="1037975"/>
              <a:ext cx="56250" cy="56275"/>
            </a:xfrm>
            <a:custGeom>
              <a:rect b="b" l="l" r="r" t="t"/>
              <a:pathLst>
                <a:path extrusionOk="0" h="2251" w="225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 flipH="1">
              <a:off x="332387" y="8723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 flipH="1">
              <a:off x="332387" y="705925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 flipH="1">
              <a:off x="332387" y="53950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 flipH="1">
              <a:off x="188762" y="120440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 flipH="1">
              <a:off x="188762" y="1037975"/>
              <a:ext cx="55500" cy="56275"/>
            </a:xfrm>
            <a:custGeom>
              <a:rect b="b" l="l" r="r" t="t"/>
              <a:pathLst>
                <a:path extrusionOk="0" h="2251" w="222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 flipH="1">
              <a:off x="188762" y="8723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 flipH="1">
              <a:off x="188762" y="705925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 flipH="1">
              <a:off x="188762" y="53950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1867687" y="4204297"/>
            <a:ext cx="1895833" cy="1895866"/>
            <a:chOff x="3835450" y="-252000"/>
            <a:chExt cx="1445325" cy="1445350"/>
          </a:xfrm>
        </p:grpSpPr>
        <p:sp>
          <p:nvSpPr>
            <p:cNvPr id="245" name="Google Shape;245;p8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/>
          <p:nvPr>
            <p:ph idx="1" type="subTitle"/>
          </p:nvPr>
        </p:nvSpPr>
        <p:spPr>
          <a:xfrm>
            <a:off x="1886850" y="2289150"/>
            <a:ext cx="5370300" cy="14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9"/>
          <p:cNvSpPr txBox="1"/>
          <p:nvPr>
            <p:ph type="title"/>
          </p:nvPr>
        </p:nvSpPr>
        <p:spPr>
          <a:xfrm>
            <a:off x="1886850" y="1382250"/>
            <a:ext cx="5370300" cy="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3" name="Google Shape;253;p9"/>
          <p:cNvGrpSpPr/>
          <p:nvPr/>
        </p:nvGrpSpPr>
        <p:grpSpPr>
          <a:xfrm>
            <a:off x="3176813" y="4566944"/>
            <a:ext cx="2790375" cy="64975"/>
            <a:chOff x="5954300" y="4334988"/>
            <a:chExt cx="2790375" cy="64975"/>
          </a:xfrm>
        </p:grpSpPr>
        <p:sp>
          <p:nvSpPr>
            <p:cNvPr id="254" name="Google Shape;254;p9"/>
            <p:cNvSpPr/>
            <p:nvPr/>
          </p:nvSpPr>
          <p:spPr>
            <a:xfrm>
              <a:off x="8544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7825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6385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7105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8401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7681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6242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6961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689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7969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6530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7249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8256800" y="4334988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7537175" y="4343713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6097925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817550" y="4339350"/>
              <a:ext cx="56250" cy="56250"/>
            </a:xfrm>
            <a:custGeom>
              <a:rect b="b" l="l" r="r" t="t"/>
              <a:pathLst>
                <a:path extrusionOk="0" h="2250" w="225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8113175" y="4334988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93550" y="4343713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5954300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73925" y="4339350"/>
              <a:ext cx="55500" cy="56250"/>
            </a:xfrm>
            <a:custGeom>
              <a:rect b="b" l="l" r="r" t="t"/>
              <a:pathLst>
                <a:path extrusionOk="0" h="2250" w="222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"/>
          <p:cNvSpPr/>
          <p:nvPr>
            <p:ph idx="2" type="pic"/>
          </p:nvPr>
        </p:nvSpPr>
        <p:spPr>
          <a:xfrm>
            <a:off x="-285325" y="-160500"/>
            <a:ext cx="9714600" cy="54645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10"/>
          <p:cNvSpPr txBox="1"/>
          <p:nvPr>
            <p:ph type="title"/>
          </p:nvPr>
        </p:nvSpPr>
        <p:spPr>
          <a:xfrm>
            <a:off x="872100" y="539500"/>
            <a:ext cx="7399800" cy="64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308450"/>
            <a:ext cx="7717500" cy="3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449">
          <p15:clr>
            <a:srgbClr val="FF0000"/>
          </p15:clr>
        </p15:guide>
        <p15:guide id="4" pos="5311">
          <p15:clr>
            <a:srgbClr val="FF0000"/>
          </p15:clr>
        </p15:guide>
        <p15:guide id="5" orient="horz" pos="340">
          <p15:clr>
            <a:srgbClr val="FF0000"/>
          </p15:clr>
        </p15:guide>
        <p15:guide id="6" orient="horz" pos="2897">
          <p15:clr>
            <a:srgbClr val="FF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43"/>
          <p:cNvSpPr txBox="1"/>
          <p:nvPr>
            <p:ph type="ctrTitle"/>
          </p:nvPr>
        </p:nvSpPr>
        <p:spPr>
          <a:xfrm>
            <a:off x="1986225" y="675325"/>
            <a:ext cx="5174100" cy="27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- Convolutional Neural Network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(VG-15)</a:t>
            </a:r>
            <a:endParaRPr/>
          </a:p>
        </p:txBody>
      </p:sp>
      <p:sp>
        <p:nvSpPr>
          <p:cNvPr id="1259" name="Google Shape;1259;p43"/>
          <p:cNvSpPr txBox="1"/>
          <p:nvPr>
            <p:ph idx="1" type="subTitle"/>
          </p:nvPr>
        </p:nvSpPr>
        <p:spPr>
          <a:xfrm>
            <a:off x="1986214" y="3423425"/>
            <a:ext cx="51741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By: Goh Rui Zhuo</a:t>
            </a:r>
            <a:endParaRPr/>
          </a:p>
        </p:txBody>
      </p:sp>
      <p:grpSp>
        <p:nvGrpSpPr>
          <p:cNvPr id="1260" name="Google Shape;1260;p43"/>
          <p:cNvGrpSpPr/>
          <p:nvPr/>
        </p:nvGrpSpPr>
        <p:grpSpPr>
          <a:xfrm>
            <a:off x="-401238" y="-505328"/>
            <a:ext cx="1895833" cy="1895866"/>
            <a:chOff x="3835450" y="-252000"/>
            <a:chExt cx="1445325" cy="1445350"/>
          </a:xfrm>
        </p:grpSpPr>
        <p:sp>
          <p:nvSpPr>
            <p:cNvPr id="1261" name="Google Shape;1261;p43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6" name="Google Shape;1266;p43"/>
          <p:cNvGrpSpPr/>
          <p:nvPr/>
        </p:nvGrpSpPr>
        <p:grpSpPr>
          <a:xfrm>
            <a:off x="7626957" y="-966877"/>
            <a:ext cx="2471175" cy="2747975"/>
            <a:chOff x="7398357" y="-662077"/>
            <a:chExt cx="2471175" cy="2747975"/>
          </a:xfrm>
        </p:grpSpPr>
        <p:sp>
          <p:nvSpPr>
            <p:cNvPr id="1267" name="Google Shape;1267;p43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rect b="b" l="l" r="r" t="t"/>
              <a:pathLst>
                <a:path extrusionOk="0" h="98847" w="101037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3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rect b="b" l="l" r="r" t="t"/>
              <a:pathLst>
                <a:path extrusionOk="0" fill="none" h="47692" w="47722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rect b="b" l="l" r="r" t="t"/>
              <a:pathLst>
                <a:path extrusionOk="0" fill="none" h="67115" w="67115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rect b="b" l="l" r="r" t="t"/>
              <a:pathLst>
                <a:path extrusionOk="0" h="50974" w="52373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rect b="b" l="l" r="r" t="t"/>
              <a:pathLst>
                <a:path extrusionOk="0" h="72380" w="73103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2" name="Google Shape;1272;p43"/>
          <p:cNvGrpSpPr/>
          <p:nvPr/>
        </p:nvGrpSpPr>
        <p:grpSpPr>
          <a:xfrm>
            <a:off x="-1466486" y="2736279"/>
            <a:ext cx="2791286" cy="2599651"/>
            <a:chOff x="-1466486" y="2736279"/>
            <a:chExt cx="2791286" cy="2599651"/>
          </a:xfrm>
        </p:grpSpPr>
        <p:sp>
          <p:nvSpPr>
            <p:cNvPr id="1273" name="Google Shape;1273;p43"/>
            <p:cNvSpPr/>
            <p:nvPr/>
          </p:nvSpPr>
          <p:spPr>
            <a:xfrm>
              <a:off x="-1466486" y="2736279"/>
              <a:ext cx="2599651" cy="2599651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4" name="Google Shape;1274;p43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1275" name="Google Shape;1275;p43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rect b="b" l="l" r="r" t="t"/>
                <a:pathLst>
                  <a:path extrusionOk="0" h="6658" w="6688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43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rect b="b" l="l" r="r" t="t"/>
                <a:pathLst>
                  <a:path extrusionOk="0" fill="none" h="14621" w="14652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23325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52"/>
          <p:cNvSpPr txBox="1"/>
          <p:nvPr>
            <p:ph type="title"/>
          </p:nvPr>
        </p:nvSpPr>
        <p:spPr>
          <a:xfrm>
            <a:off x="872100" y="1370375"/>
            <a:ext cx="59529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Baseline Model</a:t>
            </a:r>
            <a:endParaRPr sz="3800"/>
          </a:p>
        </p:txBody>
      </p:sp>
      <p:sp>
        <p:nvSpPr>
          <p:cNvPr id="1375" name="Google Shape;1375;p52"/>
          <p:cNvSpPr txBox="1"/>
          <p:nvPr>
            <p:ph idx="1" type="subTitle"/>
          </p:nvPr>
        </p:nvSpPr>
        <p:spPr>
          <a:xfrm>
            <a:off x="872100" y="2790875"/>
            <a:ext cx="43596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will </a:t>
            </a:r>
            <a:r>
              <a:rPr lang="en"/>
              <a:t>develop</a:t>
            </a:r>
            <a:r>
              <a:rPr lang="en"/>
              <a:t> our first baseline model </a:t>
            </a:r>
            <a:r>
              <a:rPr lang="en"/>
              <a:t> </a:t>
            </a:r>
            <a:endParaRPr/>
          </a:p>
        </p:txBody>
      </p:sp>
      <p:grpSp>
        <p:nvGrpSpPr>
          <p:cNvPr id="1376" name="Google Shape;1376;p52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377" name="Google Shape;1377;p52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2" name="Google Shape;1382;p52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83" name="Google Shape;1383;p52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384" name="Google Shape;1384;p52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53"/>
          <p:cNvSpPr txBox="1"/>
          <p:nvPr/>
        </p:nvSpPr>
        <p:spPr>
          <a:xfrm>
            <a:off x="713225" y="0"/>
            <a:ext cx="74391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31 x 31 Images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Models Created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Baseline Dense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roman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Three Dense Block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Baseline 1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roman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Convolutional Block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 dense block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Baseline 2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roman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 Convolutional Block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roman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Three more convolutional block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roman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dense layer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 VGG 16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Increase of layers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Starts at a lower number of filters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Change in conv block (reduce to 3 from 5)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Added regularisation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54"/>
          <p:cNvSpPr txBox="1"/>
          <p:nvPr/>
        </p:nvSpPr>
        <p:spPr>
          <a:xfrm>
            <a:off x="713225" y="0"/>
            <a:ext cx="74391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31 x 31 Images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Models Created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AlexNet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roman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Suited for one colour channel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roman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Change in the number of strides from 4 to 2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roman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Change in second layer size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roman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Batch Normalisation was added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RestNet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roman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 the layers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roman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Change the input size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55"/>
          <p:cNvSpPr txBox="1"/>
          <p:nvPr/>
        </p:nvSpPr>
        <p:spPr>
          <a:xfrm>
            <a:off x="713225" y="0"/>
            <a:ext cx="52509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31 x 31 Images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Baseline Models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validation accuracy we can see that CNN Baseline 2 and CNN Baseline and Custom VGG 16 are the top three models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baseline 2 achieved a validation accuracy score of 96.5%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Baseline has achieved a validation accuracy score of 92.7%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VGG 16 Model achieved a validation accuracy score of 96.5%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models has similar kappa coefficient score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4" name="Google Shape;1404;p55"/>
          <p:cNvPicPr preferRelativeResize="0"/>
          <p:nvPr/>
        </p:nvPicPr>
        <p:blipFill rotWithShape="1">
          <a:blip r:embed="rId3">
            <a:alphaModFix/>
          </a:blip>
          <a:srcRect b="0" l="0" r="0" t="-60102"/>
          <a:stretch/>
        </p:blipFill>
        <p:spPr>
          <a:xfrm>
            <a:off x="5964125" y="87550"/>
            <a:ext cx="2742774" cy="13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100" y="1823650"/>
            <a:ext cx="4620975" cy="1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56"/>
          <p:cNvSpPr txBox="1"/>
          <p:nvPr/>
        </p:nvSpPr>
        <p:spPr>
          <a:xfrm>
            <a:off x="7190950" y="633625"/>
            <a:ext cx="1558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Baseline 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1" name="Google Shape;14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661" y="72725"/>
            <a:ext cx="4733864" cy="1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56"/>
          <p:cNvSpPr txBox="1"/>
          <p:nvPr/>
        </p:nvSpPr>
        <p:spPr>
          <a:xfrm>
            <a:off x="7190950" y="2130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Baseline 2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3" name="Google Shape;14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873" y="3574575"/>
            <a:ext cx="4423426" cy="15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56"/>
          <p:cNvSpPr txBox="1"/>
          <p:nvPr/>
        </p:nvSpPr>
        <p:spPr>
          <a:xfrm>
            <a:off x="7001850" y="4005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 VGG model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57"/>
          <p:cNvSpPr txBox="1"/>
          <p:nvPr/>
        </p:nvSpPr>
        <p:spPr>
          <a:xfrm>
            <a:off x="713225" y="0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128 </a:t>
            </a: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 128 Images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models are the same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convolutional baseline models, additional conv block was added to both of them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Additional VGG 16 block was also added to the custom vgg 16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Baseline Model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Similar to 31 x 31 images, the best baseline model for 128 is vgg16, cnn baseline 2 and cnn baseline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baseline 2 achieved a validation accuracy score of 94%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Baseline has achieved a validation accuracy score of 98%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VGG 16 Model achieved a validation accuracy score of 98%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0" name="Google Shape;1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175" y="3443925"/>
            <a:ext cx="6351850" cy="16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58"/>
          <p:cNvSpPr txBox="1"/>
          <p:nvPr>
            <p:ph type="title"/>
          </p:nvPr>
        </p:nvSpPr>
        <p:spPr>
          <a:xfrm>
            <a:off x="872100" y="1370375"/>
            <a:ext cx="59529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Preprocessing /Feature Engineering </a:t>
            </a:r>
            <a:endParaRPr sz="3800"/>
          </a:p>
        </p:txBody>
      </p:sp>
      <p:sp>
        <p:nvSpPr>
          <p:cNvPr id="1426" name="Google Shape;1426;p58"/>
          <p:cNvSpPr txBox="1"/>
          <p:nvPr>
            <p:ph idx="1" type="subTitle"/>
          </p:nvPr>
        </p:nvSpPr>
        <p:spPr>
          <a:xfrm>
            <a:off x="872100" y="2790875"/>
            <a:ext cx="43596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will dod Preprocessing of the dataset </a:t>
            </a:r>
            <a:endParaRPr/>
          </a:p>
        </p:txBody>
      </p:sp>
      <p:grpSp>
        <p:nvGrpSpPr>
          <p:cNvPr id="1427" name="Google Shape;1427;p58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428" name="Google Shape;1428;p58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8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8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8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8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3" name="Google Shape;1433;p58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34" name="Google Shape;1434;p58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435" name="Google Shape;1435;p58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8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8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8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8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59"/>
          <p:cNvSpPr txBox="1"/>
          <p:nvPr/>
        </p:nvSpPr>
        <p:spPr>
          <a:xfrm>
            <a:off x="713225" y="69100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data augmentation?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is still able improve further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Lets see if data augmentation helps with the model training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Techniques for data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augmentation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CutMix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CutOut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 rotating and flipping of iamges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5" name="Google Shape;14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00" y="2571750"/>
            <a:ext cx="3831249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500" y="1838401"/>
            <a:ext cx="3979500" cy="14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6525" y="3487000"/>
            <a:ext cx="4572000" cy="159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60"/>
          <p:cNvSpPr txBox="1"/>
          <p:nvPr/>
        </p:nvSpPr>
        <p:spPr>
          <a:xfrm>
            <a:off x="713225" y="69100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31 x 31 Images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data augmentation techniques is cut mix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CNN2 improved from 96.5% to 97%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VGG 16 Improved from 96.5% to 96.6%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3" name="Google Shape;14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85338"/>
            <a:ext cx="2826999" cy="25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75" y="4237475"/>
            <a:ext cx="76676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373" y="783100"/>
            <a:ext cx="2598250" cy="30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61"/>
          <p:cNvSpPr txBox="1"/>
          <p:nvPr/>
        </p:nvSpPr>
        <p:spPr>
          <a:xfrm>
            <a:off x="713225" y="69100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128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 128 Images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data augmentation techniques is cutmix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VGG16 and CNN2 improved from 97.5% to 98%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1 also improve from 93 to 94%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1" name="Google Shape;14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85338"/>
            <a:ext cx="2826999" cy="25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13" y="3953538"/>
            <a:ext cx="74199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6975" y="411872"/>
            <a:ext cx="3102800" cy="33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4"/>
          <p:cNvSpPr txBox="1"/>
          <p:nvPr>
            <p:ph type="title"/>
          </p:nvPr>
        </p:nvSpPr>
        <p:spPr>
          <a:xfrm>
            <a:off x="872100" y="1370375"/>
            <a:ext cx="43596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Business understanding</a:t>
            </a:r>
            <a:endParaRPr sz="3800"/>
          </a:p>
        </p:txBody>
      </p:sp>
      <p:sp>
        <p:nvSpPr>
          <p:cNvPr id="1282" name="Google Shape;1282;p44"/>
          <p:cNvSpPr txBox="1"/>
          <p:nvPr>
            <p:ph idx="1" type="subTitle"/>
          </p:nvPr>
        </p:nvSpPr>
        <p:spPr>
          <a:xfrm>
            <a:off x="872100" y="2790875"/>
            <a:ext cx="43596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we will understand the task at hand </a:t>
            </a:r>
            <a:endParaRPr/>
          </a:p>
        </p:txBody>
      </p:sp>
      <p:grpSp>
        <p:nvGrpSpPr>
          <p:cNvPr id="1283" name="Google Shape;1283;p44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284" name="Google Shape;1284;p44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44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90" name="Google Shape;1290;p44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291" name="Google Shape;1291;p44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62"/>
          <p:cNvSpPr txBox="1"/>
          <p:nvPr>
            <p:ph type="title"/>
          </p:nvPr>
        </p:nvSpPr>
        <p:spPr>
          <a:xfrm>
            <a:off x="284150" y="1294175"/>
            <a:ext cx="59529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Model Improvement -Adding Regularisation </a:t>
            </a:r>
            <a:endParaRPr sz="3800"/>
          </a:p>
        </p:txBody>
      </p:sp>
      <p:sp>
        <p:nvSpPr>
          <p:cNvPr id="1469" name="Google Shape;1469;p62"/>
          <p:cNvSpPr txBox="1"/>
          <p:nvPr>
            <p:ph idx="1" type="subTitle"/>
          </p:nvPr>
        </p:nvSpPr>
        <p:spPr>
          <a:xfrm>
            <a:off x="872100" y="2790875"/>
            <a:ext cx="43596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it is to add </a:t>
            </a:r>
            <a:r>
              <a:rPr lang="en"/>
              <a:t>Regularisation to the model </a:t>
            </a:r>
            <a:endParaRPr/>
          </a:p>
        </p:txBody>
      </p:sp>
      <p:grpSp>
        <p:nvGrpSpPr>
          <p:cNvPr id="1470" name="Google Shape;1470;p62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471" name="Google Shape;1471;p62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2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62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77" name="Google Shape;1477;p62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478" name="Google Shape;1478;p62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2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2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63"/>
          <p:cNvSpPr txBox="1"/>
          <p:nvPr/>
        </p:nvSpPr>
        <p:spPr>
          <a:xfrm>
            <a:off x="713225" y="264900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128 x 128 and 31 x 31 Images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Adding regularisation prevents the possible overfitting of the dataset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However, in both of this case, the validation score did not perform well compared to previous models where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was no overfitting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8" name="Google Shape;14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88" y="1923375"/>
            <a:ext cx="8171424" cy="6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13" y="2805525"/>
            <a:ext cx="8233750" cy="5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64"/>
          <p:cNvSpPr txBox="1"/>
          <p:nvPr>
            <p:ph type="title"/>
          </p:nvPr>
        </p:nvSpPr>
        <p:spPr>
          <a:xfrm>
            <a:off x="284150" y="1294175"/>
            <a:ext cx="59529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Model Improvement -Adding Cosine Annealing</a:t>
            </a:r>
            <a:endParaRPr sz="3800"/>
          </a:p>
        </p:txBody>
      </p:sp>
      <p:sp>
        <p:nvSpPr>
          <p:cNvPr id="1495" name="Google Shape;1495;p64"/>
          <p:cNvSpPr txBox="1"/>
          <p:nvPr>
            <p:ph idx="1" type="subTitle"/>
          </p:nvPr>
        </p:nvSpPr>
        <p:spPr>
          <a:xfrm>
            <a:off x="872100" y="2790875"/>
            <a:ext cx="43596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to try and use learning rate scheduler </a:t>
            </a:r>
            <a:endParaRPr/>
          </a:p>
        </p:txBody>
      </p:sp>
      <p:grpSp>
        <p:nvGrpSpPr>
          <p:cNvPr id="1496" name="Google Shape;1496;p64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497" name="Google Shape;1497;p64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4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4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4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4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2" name="Google Shape;1502;p64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03" name="Google Shape;1503;p64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504" name="Google Shape;1504;p64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4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4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4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4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65"/>
          <p:cNvSpPr txBox="1"/>
          <p:nvPr/>
        </p:nvSpPr>
        <p:spPr>
          <a:xfrm>
            <a:off x="782325" y="338225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128 x 128 and 31 x 31 Images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Adding cosine annealing helps to find the minimum point more effectively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However, in both of this case, the validation score did not perform well compared to previous models where there was no overfitting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4" name="Google Shape;15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38" y="1747825"/>
            <a:ext cx="24098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248" y="1783775"/>
            <a:ext cx="2527250" cy="15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6"/>
          <p:cNvSpPr txBox="1"/>
          <p:nvPr>
            <p:ph type="title"/>
          </p:nvPr>
        </p:nvSpPr>
        <p:spPr>
          <a:xfrm>
            <a:off x="284150" y="1294175"/>
            <a:ext cx="59529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Hyperparameter</a:t>
            </a:r>
            <a:r>
              <a:rPr lang="en" sz="3800"/>
              <a:t> Tuning</a:t>
            </a:r>
            <a:endParaRPr sz="3800"/>
          </a:p>
        </p:txBody>
      </p:sp>
      <p:sp>
        <p:nvSpPr>
          <p:cNvPr id="1521" name="Google Shape;1521;p66"/>
          <p:cNvSpPr txBox="1"/>
          <p:nvPr>
            <p:ph idx="1" type="subTitle"/>
          </p:nvPr>
        </p:nvSpPr>
        <p:spPr>
          <a:xfrm>
            <a:off x="872100" y="2790875"/>
            <a:ext cx="43596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we try to tune to parameter</a:t>
            </a:r>
            <a:endParaRPr/>
          </a:p>
        </p:txBody>
      </p:sp>
      <p:grpSp>
        <p:nvGrpSpPr>
          <p:cNvPr id="1522" name="Google Shape;1522;p66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523" name="Google Shape;1523;p66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6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6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6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6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8" name="Google Shape;1528;p66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29" name="Google Shape;1529;p66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530" name="Google Shape;1530;p66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6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6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6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6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7"/>
          <p:cNvSpPr txBox="1"/>
          <p:nvPr/>
        </p:nvSpPr>
        <p:spPr>
          <a:xfrm>
            <a:off x="828375" y="119425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128 x 128 and 31 x 31 Images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random search, we tune the number of conv blocks, types of activation, types of regularisation and also the number of neurons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However, the model did not show any improvement when using hyperparameter tuning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0" name="Google Shape;15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75" y="1738975"/>
            <a:ext cx="4257725" cy="31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513" y="1472050"/>
            <a:ext cx="38385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513" y="2784850"/>
            <a:ext cx="40862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8"/>
          <p:cNvSpPr txBox="1"/>
          <p:nvPr>
            <p:ph type="title"/>
          </p:nvPr>
        </p:nvSpPr>
        <p:spPr>
          <a:xfrm>
            <a:off x="284150" y="1294175"/>
            <a:ext cx="59529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Auto Encoder</a:t>
            </a:r>
            <a:endParaRPr sz="3800"/>
          </a:p>
        </p:txBody>
      </p:sp>
      <p:sp>
        <p:nvSpPr>
          <p:cNvPr id="1548" name="Google Shape;1548;p68"/>
          <p:cNvSpPr txBox="1"/>
          <p:nvPr>
            <p:ph idx="1" type="subTitle"/>
          </p:nvPr>
        </p:nvSpPr>
        <p:spPr>
          <a:xfrm>
            <a:off x="872100" y="2790875"/>
            <a:ext cx="43596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try to detect the outliers of the image and see if removing helps </a:t>
            </a:r>
            <a:endParaRPr/>
          </a:p>
        </p:txBody>
      </p:sp>
      <p:grpSp>
        <p:nvGrpSpPr>
          <p:cNvPr id="1549" name="Google Shape;1549;p68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550" name="Google Shape;1550;p68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8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8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8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8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5" name="Google Shape;1555;p68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56" name="Google Shape;1556;p68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557" name="Google Shape;1557;p68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8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8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8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8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69"/>
          <p:cNvSpPr txBox="1"/>
          <p:nvPr/>
        </p:nvSpPr>
        <p:spPr>
          <a:xfrm>
            <a:off x="828375" y="119425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128 x 128 and 31 x 31 Images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autoencoder, we try to remove the outliers from the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Below shows the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separation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the data and only non outliers was use in training of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However, for both image size, the validation score did not improve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7" name="Google Shape;15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20" y="1649195"/>
            <a:ext cx="3499000" cy="31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475" y="1884100"/>
            <a:ext cx="4884425" cy="12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70"/>
          <p:cNvSpPr txBox="1"/>
          <p:nvPr>
            <p:ph type="title"/>
          </p:nvPr>
        </p:nvSpPr>
        <p:spPr>
          <a:xfrm>
            <a:off x="284150" y="1294175"/>
            <a:ext cx="59529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Final Model</a:t>
            </a:r>
            <a:endParaRPr sz="3800"/>
          </a:p>
        </p:txBody>
      </p:sp>
      <p:sp>
        <p:nvSpPr>
          <p:cNvPr id="1574" name="Google Shape;1574;p70"/>
          <p:cNvSpPr txBox="1"/>
          <p:nvPr>
            <p:ph idx="1" type="subTitle"/>
          </p:nvPr>
        </p:nvSpPr>
        <p:spPr>
          <a:xfrm>
            <a:off x="872100" y="2790875"/>
            <a:ext cx="43596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will set the final model</a:t>
            </a:r>
            <a:endParaRPr/>
          </a:p>
        </p:txBody>
      </p:sp>
      <p:grpSp>
        <p:nvGrpSpPr>
          <p:cNvPr id="1575" name="Google Shape;1575;p70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576" name="Google Shape;1576;p70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0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0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0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0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1" name="Google Shape;1581;p70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82" name="Google Shape;1582;p70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583" name="Google Shape;1583;p70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0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0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0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0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1"/>
          <p:cNvSpPr txBox="1"/>
          <p:nvPr/>
        </p:nvSpPr>
        <p:spPr>
          <a:xfrm>
            <a:off x="1449825" y="168275"/>
            <a:ext cx="6702600" cy="4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general,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128 x 128 images generally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performed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better than the 31 x 31 images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3" name="Google Shape;15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96" y="1916749"/>
            <a:ext cx="4229829" cy="29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075" y="1916750"/>
            <a:ext cx="3971900" cy="28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5"/>
          <p:cNvSpPr txBox="1"/>
          <p:nvPr/>
        </p:nvSpPr>
        <p:spPr>
          <a:xfrm>
            <a:off x="713225" y="539500"/>
            <a:ext cx="80730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goal of this assignment is to create a CNN model that can best predict the vegetables data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dataset contains 15 different labels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 has a train, validation test dataset that enables us to predict the data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72"/>
          <p:cNvSpPr txBox="1"/>
          <p:nvPr/>
        </p:nvSpPr>
        <p:spPr>
          <a:xfrm>
            <a:off x="563500" y="155625"/>
            <a:ext cx="4663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31 x 31 Images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Model: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CNN2 with cutmix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97.2 validation and test accuracy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is best at prediction Bottle Gourd and worst at Potato in terms of f1 score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Cohen Kappa score is also at 97%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0" name="Google Shape;16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426" y="419547"/>
            <a:ext cx="3773725" cy="37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1857000"/>
            <a:ext cx="3773725" cy="3075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73"/>
          <p:cNvSpPr txBox="1"/>
          <p:nvPr/>
        </p:nvSpPr>
        <p:spPr>
          <a:xfrm>
            <a:off x="563500" y="155625"/>
            <a:ext cx="4663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128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 128 Images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Model: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CNN2 with cutmix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Achieved 99.2 validation and 98.8 test accuracy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is best at prediction Bottle Gourd and worst at Radish in terms of f1 score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Cohen Kappa score is also at 98,75%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7" name="Google Shape;16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426" y="419547"/>
            <a:ext cx="3773725" cy="37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200" y="2171148"/>
            <a:ext cx="3396900" cy="26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4"/>
          <p:cNvSpPr txBox="1"/>
          <p:nvPr/>
        </p:nvSpPr>
        <p:spPr>
          <a:xfrm>
            <a:off x="1150400" y="1888700"/>
            <a:ext cx="734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Overall, the model performed extremely close to a transfer learning model of efficient net at 99.5%. This model is very suitable for predicting vegetables and with such a small dataset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46"/>
          <p:cNvSpPr txBox="1"/>
          <p:nvPr>
            <p:ph type="title"/>
          </p:nvPr>
        </p:nvSpPr>
        <p:spPr>
          <a:xfrm>
            <a:off x="872100" y="1370375"/>
            <a:ext cx="43596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Exploratory Data Analysis </a:t>
            </a:r>
            <a:endParaRPr sz="3800"/>
          </a:p>
        </p:txBody>
      </p:sp>
      <p:sp>
        <p:nvSpPr>
          <p:cNvPr id="1306" name="Google Shape;1306;p46"/>
          <p:cNvSpPr txBox="1"/>
          <p:nvPr>
            <p:ph idx="1" type="subTitle"/>
          </p:nvPr>
        </p:nvSpPr>
        <p:spPr>
          <a:xfrm>
            <a:off x="872100" y="2790875"/>
            <a:ext cx="43596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will do </a:t>
            </a:r>
            <a:r>
              <a:rPr lang="en"/>
              <a:t>visualisation on our dataset </a:t>
            </a:r>
            <a:endParaRPr/>
          </a:p>
        </p:txBody>
      </p:sp>
      <p:grpSp>
        <p:nvGrpSpPr>
          <p:cNvPr id="1307" name="Google Shape;1307;p46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308" name="Google Shape;1308;p46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46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14" name="Google Shape;1314;p46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315" name="Google Shape;1315;p46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7"/>
          <p:cNvSpPr txBox="1"/>
          <p:nvPr/>
        </p:nvSpPr>
        <p:spPr>
          <a:xfrm>
            <a:off x="805375" y="240075"/>
            <a:ext cx="5734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 Distribution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graph,   the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has Cauliflower as the highest representation at 628 and Radish as the lowest representation at 922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 form of imbalance dataset can be seen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 and 35 Image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Aims to get the quality of the images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images are of good quality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775" y="2722358"/>
            <a:ext cx="4965552" cy="22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827" y="240075"/>
            <a:ext cx="1835950" cy="150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904" y="2722350"/>
            <a:ext cx="2973250" cy="22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8"/>
          <p:cNvSpPr txBox="1"/>
          <p:nvPr/>
        </p:nvSpPr>
        <p:spPr>
          <a:xfrm>
            <a:off x="713225" y="0"/>
            <a:ext cx="5447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Pixel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First Images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Significant variance in colour intensity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Contains peaks at 150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Wide variation of colour intensity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Second Images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Smaller number of green beans on a light background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Histogram for this image shows a significant peak around the 200 intensity level, which corresponds to the light background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 Pixel Distribution 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Average image looks blurry in both whole dataset and by class dataset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3" name="Google Shape;1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325" y="343750"/>
            <a:ext cx="2549451" cy="15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424" y="3600050"/>
            <a:ext cx="3286575" cy="14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075" y="2206750"/>
            <a:ext cx="2678575" cy="284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9"/>
          <p:cNvSpPr txBox="1"/>
          <p:nvPr/>
        </p:nvSpPr>
        <p:spPr>
          <a:xfrm>
            <a:off x="828400" y="441150"/>
            <a:ext cx="5447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31 x 31 Images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shows the grayscale images for 31 x 31 images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128 x 128 images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shows the grayscale images for 128 x 128 images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1" name="Google Shape;1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88" y="1089451"/>
            <a:ext cx="2797475" cy="12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973" y="1089450"/>
            <a:ext cx="2014751" cy="152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974" y="3526100"/>
            <a:ext cx="3175275" cy="14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3525" y="3220625"/>
            <a:ext cx="2409899" cy="182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50"/>
          <p:cNvSpPr txBox="1"/>
          <p:nvPr>
            <p:ph type="title"/>
          </p:nvPr>
        </p:nvSpPr>
        <p:spPr>
          <a:xfrm>
            <a:off x="872100" y="1370375"/>
            <a:ext cx="59529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Evaluation Metrics</a:t>
            </a:r>
            <a:endParaRPr sz="3800"/>
          </a:p>
        </p:txBody>
      </p:sp>
      <p:sp>
        <p:nvSpPr>
          <p:cNvPr id="1350" name="Google Shape;1350;p50"/>
          <p:cNvSpPr txBox="1"/>
          <p:nvPr>
            <p:ph idx="1" type="subTitle"/>
          </p:nvPr>
        </p:nvSpPr>
        <p:spPr>
          <a:xfrm>
            <a:off x="872100" y="2790875"/>
            <a:ext cx="43596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will define our evaluation metrics</a:t>
            </a:r>
            <a:endParaRPr/>
          </a:p>
        </p:txBody>
      </p:sp>
      <p:grpSp>
        <p:nvGrpSpPr>
          <p:cNvPr id="1351" name="Google Shape;1351;p50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352" name="Google Shape;1352;p50"/>
            <p:cNvSpPr/>
            <p:nvPr/>
          </p:nvSpPr>
          <p:spPr>
            <a:xfrm>
              <a:off x="4212350" y="2535275"/>
              <a:ext cx="934700" cy="933925"/>
            </a:xfrm>
            <a:custGeom>
              <a:rect b="b" l="l" r="r" t="t"/>
              <a:pathLst>
                <a:path extrusionOk="0" h="37357" w="37388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4385600" y="2707775"/>
              <a:ext cx="588950" cy="588950"/>
            </a:xfrm>
            <a:custGeom>
              <a:rect b="b" l="l" r="r" t="t"/>
              <a:pathLst>
                <a:path extrusionOk="0" fill="none" h="23558" w="23558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4596100" y="2919025"/>
              <a:ext cx="167200" cy="166450"/>
            </a:xfrm>
            <a:custGeom>
              <a:rect b="b" l="l" r="r" t="t"/>
              <a:pathLst>
                <a:path extrusionOk="0" h="6658" w="6688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4496550" y="2819475"/>
              <a:ext cx="366300" cy="365525"/>
            </a:xfrm>
            <a:custGeom>
              <a:rect b="b" l="l" r="r" t="t"/>
              <a:pathLst>
                <a:path extrusionOk="0" fill="none" h="14621" w="14652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3901550" y="2223725"/>
              <a:ext cx="1557050" cy="1557050"/>
            </a:xfrm>
            <a:custGeom>
              <a:rect b="b" l="l" r="r" t="t"/>
              <a:pathLst>
                <a:path extrusionOk="0" h="62282" w="62282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7" name="Google Shape;1357;p50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58" name="Google Shape;1358;p50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359" name="Google Shape;1359;p50"/>
            <p:cNvSpPr/>
            <p:nvPr/>
          </p:nvSpPr>
          <p:spPr>
            <a:xfrm>
              <a:off x="3835450" y="-252000"/>
              <a:ext cx="1445325" cy="1445350"/>
            </a:xfrm>
            <a:custGeom>
              <a:rect b="b" l="l" r="r" t="t"/>
              <a:pathLst>
                <a:path extrusionOk="0" fill="none" h="57814" w="57813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3972225" y="-115200"/>
              <a:ext cx="1171775" cy="1171750"/>
            </a:xfrm>
            <a:custGeom>
              <a:rect b="b" l="l" r="r" t="t"/>
              <a:pathLst>
                <a:path extrusionOk="0" fill="none" h="46870" w="46871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4109775" y="22325"/>
              <a:ext cx="896700" cy="896700"/>
            </a:xfrm>
            <a:custGeom>
              <a:rect b="b" l="l" r="r" t="t"/>
              <a:pathLst>
                <a:path extrusionOk="0" fill="none" h="35868" w="35868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4247300" y="159875"/>
              <a:ext cx="621625" cy="621600"/>
            </a:xfrm>
            <a:custGeom>
              <a:rect b="b" l="l" r="r" t="t"/>
              <a:pathLst>
                <a:path extrusionOk="0" fill="none" h="24864" w="24865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4384075" y="296650"/>
              <a:ext cx="348075" cy="348050"/>
            </a:xfrm>
            <a:custGeom>
              <a:rect b="b" l="l" r="r" t="t"/>
              <a:pathLst>
                <a:path extrusionOk="0" fill="none" h="13922" w="13923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cap="flat" cmpd="sng" w="9875">
              <a:solidFill>
                <a:srgbClr val="23325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51"/>
          <p:cNvSpPr txBox="1"/>
          <p:nvPr/>
        </p:nvSpPr>
        <p:spPr>
          <a:xfrm>
            <a:off x="852450" y="441150"/>
            <a:ext cx="74391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Loss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Accuracy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Kappa Coefficient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Prevent imbalance of class affecting the results of the model</a:t>
            </a:r>
            <a:endParaRPr sz="1600"/>
          </a:p>
        </p:txBody>
      </p:sp>
      <p:pic>
        <p:nvPicPr>
          <p:cNvPr id="1369" name="Google Shape;13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275" y="1763700"/>
            <a:ext cx="5051450" cy="32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opology - Master of Science in Mathematics by Slidesgo">
  <a:themeElements>
    <a:clrScheme name="Simple Light">
      <a:dk1>
        <a:srgbClr val="233251"/>
      </a:dk1>
      <a:lt1>
        <a:srgbClr val="34579E"/>
      </a:lt1>
      <a:dk2>
        <a:srgbClr val="36867D"/>
      </a:dk2>
      <a:lt2>
        <a:srgbClr val="70A19C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32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